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9" r:id="rId3"/>
    <p:sldId id="257" r:id="rId4"/>
    <p:sldId id="262" r:id="rId5"/>
    <p:sldId id="288" r:id="rId6"/>
    <p:sldId id="265" r:id="rId7"/>
    <p:sldId id="266" r:id="rId8"/>
    <p:sldId id="289" r:id="rId9"/>
    <p:sldId id="29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6357" autoAdjust="0"/>
  </p:normalViewPr>
  <p:slideViewPr>
    <p:cSldViewPr snapToGrid="0" showGuides="1">
      <p:cViewPr varScale="1">
        <p:scale>
          <a:sx n="110" d="100"/>
          <a:sy n="110" d="100"/>
        </p:scale>
        <p:origin x="564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9A8C55-0C4F-40BB-9F99-5F31E30548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85356-880D-4B4F-931D-BBC9E4665E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18BE5-F755-4EC7-8913-ED860531EC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9BD0D-08DD-43E5-AD72-BB64A5D8EE76}" type="slidenum">
              <a:rPr lang="en-ID" smtClean="0"/>
              <a:t>‹#›</a:t>
            </a:fld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5663B0-7C3C-4CF0-9F53-3590F86B38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C7FDD-D867-4840-BDD4-940BB610F550}" type="datetimeFigureOut">
              <a:rPr lang="en-ID" smtClean="0"/>
              <a:t>24/02/2023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421706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660AB-C737-4725-A59E-73096A219B67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B9867-A8D7-43CA-B62E-65ACB63F0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78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B9867-A8D7-43CA-B62E-65ACB63F0B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2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B9867-A8D7-43CA-B62E-65ACB63F0B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62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1506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46B400B-8311-4980-B3AB-B9077FD5A1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6096000" cy="685800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E61196D-FEC6-449B-8F4E-4A14F40A9A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5877" y="1562100"/>
            <a:ext cx="6986571" cy="801510"/>
          </a:xfrm>
        </p:spPr>
        <p:txBody>
          <a:bodyPr anchor="ctr">
            <a:normAutofit/>
          </a:bodyPr>
          <a:lstStyle>
            <a:lvl1pPr algn="l">
              <a:defRPr sz="4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0434C9C-28F9-4751-A062-64C603F411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5877" y="2267091"/>
            <a:ext cx="6986571" cy="280530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spc="0">
                <a:solidFill>
                  <a:schemeClr val="bg2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54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7691B48E-DABB-4B5A-A5A5-7AE886430D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43126" y="2"/>
            <a:ext cx="7905751" cy="558164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314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EBD03D8-BF77-4CAF-B30F-8C0357CA6D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930977" cy="2190750"/>
          </a:xfrm>
          <a:solidFill>
            <a:schemeClr val="bg2">
              <a:lumMod val="75000"/>
            </a:schemeClr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DB86F61-4FD5-4F92-BBB7-1BFD8A629D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05026" y="0"/>
            <a:ext cx="1930977" cy="2190750"/>
          </a:xfrm>
          <a:solidFill>
            <a:schemeClr val="bg2">
              <a:lumMod val="75000"/>
            </a:schemeClr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ID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0F14D418-CF46-4591-8A0A-A830DCDCDE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10052" y="0"/>
            <a:ext cx="1930977" cy="2190750"/>
          </a:xfrm>
          <a:solidFill>
            <a:schemeClr val="bg2">
              <a:lumMod val="75000"/>
            </a:schemeClr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ID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1E562FBD-BC7C-4A17-91C2-774145A81F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15077" y="0"/>
            <a:ext cx="1930977" cy="2190750"/>
          </a:xfrm>
          <a:solidFill>
            <a:schemeClr val="bg2">
              <a:lumMod val="75000"/>
            </a:schemeClr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ID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B11D5AA4-E5E3-4A2D-BAEC-9BAD098235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2336223"/>
            <a:ext cx="1930977" cy="2190750"/>
          </a:xfrm>
          <a:solidFill>
            <a:schemeClr val="bg2">
              <a:lumMod val="75000"/>
            </a:schemeClr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ID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3223286A-13AC-4725-A7D2-4D1DA2BF6B5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05026" y="2336223"/>
            <a:ext cx="1930977" cy="2190750"/>
          </a:xfrm>
          <a:solidFill>
            <a:schemeClr val="bg2">
              <a:lumMod val="75000"/>
            </a:schemeClr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ID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F2686EB9-82BB-4D64-952F-0CF7D336D43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10052" y="2336223"/>
            <a:ext cx="1930977" cy="2190750"/>
          </a:xfrm>
          <a:solidFill>
            <a:schemeClr val="bg2">
              <a:lumMod val="75000"/>
            </a:schemeClr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ID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718705B0-86F3-43CE-B156-CA21BDFC16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4662921"/>
            <a:ext cx="1930977" cy="2190750"/>
          </a:xfrm>
          <a:solidFill>
            <a:schemeClr val="bg2">
              <a:lumMod val="75000"/>
            </a:schemeClr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ID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73896D9F-CBDA-4B93-B00F-028996CCAA4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105026" y="4662921"/>
            <a:ext cx="1930977" cy="2190750"/>
          </a:xfrm>
          <a:solidFill>
            <a:schemeClr val="bg2">
              <a:lumMod val="75000"/>
            </a:schemeClr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ID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AA76061-EF8A-4ECC-8955-1EC66E8742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93689" y="3081771"/>
            <a:ext cx="6986571" cy="801510"/>
          </a:xfrm>
        </p:spPr>
        <p:txBody>
          <a:bodyPr anchor="ctr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4800000" scaled="0"/>
                </a:gra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2E33ABD-3505-4F3D-A7C5-A736F692B9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93689" y="3786762"/>
            <a:ext cx="6986571" cy="280530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spc="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671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C67947E-CC38-405C-9CE9-A04F55A9C5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7395" y="342900"/>
            <a:ext cx="5846731" cy="6172200"/>
          </a:xfrm>
          <a:solidFill>
            <a:schemeClr val="bg2">
              <a:lumMod val="75000"/>
            </a:schemeClr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C1A9BF-A5EE-494E-9B07-2871BDF84D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50640" y="1148196"/>
            <a:ext cx="6986571" cy="801510"/>
          </a:xfrm>
        </p:spPr>
        <p:txBody>
          <a:bodyPr anchor="ctr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4800000" scaled="0"/>
                </a:gra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EFF148-5A35-4822-82BB-7502A552589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50640" y="1853187"/>
            <a:ext cx="6986571" cy="280530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spc="0">
                <a:solidFill>
                  <a:schemeClr val="tx2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78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3BE0052D-DE9F-404D-B71F-9C41EE0095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1E6E017-1BE8-42E3-B213-972494C1D6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71379" y="1854786"/>
            <a:ext cx="2049243" cy="1966653"/>
          </a:xfrm>
          <a:pattFill prst="pct30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ID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6254EFF-F37B-4DFC-9620-FEC16CD74A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02715" y="361542"/>
            <a:ext cx="6986571" cy="801510"/>
          </a:xfrm>
        </p:spPr>
        <p:txBody>
          <a:bodyPr anchor="ctr">
            <a:normAutofit/>
          </a:bodyPr>
          <a:lstStyle>
            <a:lvl1pPr algn="ctr">
              <a:defRPr sz="4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3F8A03D-1E01-43E5-9DC3-4148D7BBF7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02715" y="1066533"/>
            <a:ext cx="6986571" cy="28053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0">
                <a:solidFill>
                  <a:schemeClr val="bg2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0C652092-A985-43EE-8412-9036F8BC96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4904" y="1854786"/>
            <a:ext cx="2049243" cy="1966653"/>
          </a:xfrm>
          <a:pattFill prst="pct30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ID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004E8CE0-6014-4AF7-8BC6-DAFF6102BC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27855" y="1854786"/>
            <a:ext cx="2049243" cy="1966653"/>
          </a:xfrm>
          <a:pattFill prst="pct30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3749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7691B48E-DABB-4B5A-A5A5-7AE886430D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638177"/>
            <a:ext cx="7905751" cy="558164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11507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97F9426C-AB02-4BD0-BC9F-368214F27B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76725" y="1"/>
            <a:ext cx="7915275" cy="685800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D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F5322A-4DE5-4FC1-839D-21420D0168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767632" y="1544239"/>
            <a:ext cx="6986571" cy="801510"/>
          </a:xfrm>
        </p:spPr>
        <p:txBody>
          <a:bodyPr anchor="ctr">
            <a:normAutofit/>
          </a:bodyPr>
          <a:lstStyle>
            <a:lvl1pPr algn="r">
              <a:defRPr sz="4000" b="1"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4800000" scaled="0"/>
                </a:gra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7B1FBD9-F305-46D5-85AF-E05738AC46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767632" y="2249230"/>
            <a:ext cx="6986571" cy="280530"/>
          </a:xfrm>
        </p:spPr>
        <p:txBody>
          <a:bodyPr anchor="ctr">
            <a:noAutofit/>
          </a:bodyPr>
          <a:lstStyle>
            <a:lvl1pPr marL="0" indent="0" algn="r">
              <a:buNone/>
              <a:defRPr sz="1200" spc="0">
                <a:solidFill>
                  <a:schemeClr val="tx2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15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6834F3C-0928-447E-B1C8-A43112972B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2" y="1"/>
            <a:ext cx="6095999" cy="685800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2331E95-825C-48C2-8C4D-E5CAA7A2EE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" y="-1"/>
            <a:ext cx="6095999" cy="685800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21D99FA-E261-4124-927F-FAFAA4D680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02715" y="2272146"/>
            <a:ext cx="6986571" cy="801510"/>
          </a:xfrm>
        </p:spPr>
        <p:txBody>
          <a:bodyPr anchor="ctr">
            <a:normAutofit/>
          </a:bodyPr>
          <a:lstStyle>
            <a:lvl1pPr algn="ctr">
              <a:defRPr sz="4000" b="1"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4800000" scaled="0"/>
                </a:gra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D32FBA8-7891-43DE-B381-7A984FD3C0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02715" y="2977137"/>
            <a:ext cx="6986571" cy="28053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0">
                <a:solidFill>
                  <a:schemeClr val="tx2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74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D13D37B-2959-44A3-92C0-9EB69761F5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3827" y="123826"/>
            <a:ext cx="3095624" cy="3243261"/>
          </a:xfrm>
          <a:solidFill>
            <a:schemeClr val="bg2">
              <a:lumMod val="75000"/>
            </a:schemeClr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ID"/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AC004BD4-4426-4BA1-B6EB-B3C270176E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7021" y="123826"/>
            <a:ext cx="3095624" cy="3243261"/>
          </a:xfrm>
          <a:solidFill>
            <a:schemeClr val="bg2">
              <a:lumMod val="75000"/>
            </a:schemeClr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ID"/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60F3A8D7-6D86-4D1E-BE1C-C8C0A544F9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3827" y="3490914"/>
            <a:ext cx="3095624" cy="3243261"/>
          </a:xfrm>
          <a:solidFill>
            <a:schemeClr val="bg2">
              <a:lumMod val="75000"/>
            </a:schemeClr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ID"/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BBE4A11E-04B9-4A93-BEDE-09BD42499D0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77021" y="3490913"/>
            <a:ext cx="3095624" cy="3243261"/>
          </a:xfrm>
          <a:solidFill>
            <a:schemeClr val="bg2">
              <a:lumMod val="75000"/>
            </a:schemeClr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42626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CFB2EDF-5FED-423F-8C06-13EFB5A921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4127" y="1380058"/>
            <a:ext cx="5425244" cy="3243261"/>
          </a:xfrm>
          <a:solidFill>
            <a:schemeClr val="bg2">
              <a:lumMod val="75000"/>
            </a:schemeClr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ID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E851B1-CEF1-4304-ACB5-7E841AEF95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1424858" y="1198996"/>
            <a:ext cx="6986571" cy="801510"/>
          </a:xfrm>
        </p:spPr>
        <p:txBody>
          <a:bodyPr anchor="ctr">
            <a:normAutofit/>
          </a:bodyPr>
          <a:lstStyle>
            <a:lvl1pPr algn="r">
              <a:defRPr sz="4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A1D9782-07C2-474E-B80F-3406B7A289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1424858" y="1903987"/>
            <a:ext cx="6986571" cy="280530"/>
          </a:xfrm>
        </p:spPr>
        <p:txBody>
          <a:bodyPr anchor="ctr">
            <a:noAutofit/>
          </a:bodyPr>
          <a:lstStyle>
            <a:lvl1pPr marL="0" indent="0" algn="r">
              <a:buNone/>
              <a:defRPr sz="1200" spc="0">
                <a:solidFill>
                  <a:schemeClr val="bg2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4DE654D-62DA-45D3-AA18-D663257268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75792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3682F7E4-6307-462D-9DDC-3B6C6B4316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81237" y="1299488"/>
            <a:ext cx="5949017" cy="3797555"/>
          </a:xfrm>
          <a:solidFill>
            <a:schemeClr val="bg2">
              <a:lumMod val="75000"/>
            </a:schemeClr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ID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8878D4-FDA3-49EA-B3B1-EA5625AE3C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0168" y="1280897"/>
            <a:ext cx="6986571" cy="801510"/>
          </a:xfrm>
        </p:spPr>
        <p:txBody>
          <a:bodyPr anchor="ctr">
            <a:normAutofit/>
          </a:bodyPr>
          <a:lstStyle>
            <a:lvl1pPr algn="l">
              <a:defRPr sz="4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CCF88C1-B8D8-4FB2-9319-34EA2C9B6A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0168" y="1985888"/>
            <a:ext cx="6986571" cy="280530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spc="0">
                <a:solidFill>
                  <a:schemeClr val="bg2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303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AA5FCF7-99B4-40E7-A2F0-CC6F95FFB7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76726" y="638177"/>
            <a:ext cx="7905751" cy="558164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496499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AA5FCF7-99B4-40E7-A2F0-CC6F95FFB7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30990" y="1969948"/>
            <a:ext cx="4431515" cy="2544902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D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124FDE-7D3E-4F71-BF78-DA02290FF4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02715" y="361542"/>
            <a:ext cx="6986571" cy="801510"/>
          </a:xfrm>
        </p:spPr>
        <p:txBody>
          <a:bodyPr anchor="ctr">
            <a:normAutofit/>
          </a:bodyPr>
          <a:lstStyle>
            <a:lvl1pPr algn="ctr">
              <a:defRPr sz="4000" b="1"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4800000" scaled="0"/>
                </a:gra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659D8EC-846A-4AD0-A672-01832F6A374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02715" y="1066533"/>
            <a:ext cx="6986571" cy="28053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0419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AA5FCF7-99B4-40E7-A2F0-CC6F95FFB7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5436740"/>
            <a:ext cx="12192000" cy="142126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D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124FDE-7D3E-4F71-BF78-DA02290FF4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02715" y="361542"/>
            <a:ext cx="6986571" cy="801510"/>
          </a:xfrm>
        </p:spPr>
        <p:txBody>
          <a:bodyPr anchor="ctr">
            <a:normAutofit/>
          </a:bodyPr>
          <a:lstStyle>
            <a:lvl1pPr algn="ctr">
              <a:defRPr sz="4000" b="1"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4800000" scaled="0"/>
                </a:gra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659D8EC-846A-4AD0-A672-01832F6A374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02715" y="1066533"/>
            <a:ext cx="6986571" cy="28053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0427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AA5FCF7-99B4-40E7-A2F0-CC6F95FFB7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31937" y="1908581"/>
            <a:ext cx="4260065" cy="418381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D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124FDE-7D3E-4F71-BF78-DA02290FF4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02715" y="361542"/>
            <a:ext cx="6986571" cy="801510"/>
          </a:xfrm>
        </p:spPr>
        <p:txBody>
          <a:bodyPr anchor="ctr">
            <a:normAutofit/>
          </a:bodyPr>
          <a:lstStyle>
            <a:lvl1pPr algn="ctr">
              <a:defRPr sz="4000" b="1"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4800000" scaled="0"/>
                </a:gra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659D8EC-846A-4AD0-A672-01832F6A374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02715" y="1066533"/>
            <a:ext cx="6986571" cy="28053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2136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B5FA1CC-27FE-40FD-8F29-156F5D1C09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05627" y="4886901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txBody>
          <a:bodyPr anchor="ctr">
            <a:normAutofit/>
          </a:bodyPr>
          <a:lstStyle>
            <a:lvl1pPr algn="ctr">
              <a:defRPr sz="1100"/>
            </a:lvl1pPr>
          </a:lstStyle>
          <a:p>
            <a:endParaRPr lang="en-ID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DF3D274-95C2-43A3-AAE4-1F3DB9D758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05627" y="23241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txBody>
          <a:bodyPr anchor="ctr">
            <a:normAutofit/>
          </a:bodyPr>
          <a:lstStyle>
            <a:lvl1pPr algn="ctr">
              <a:defRPr sz="1100"/>
            </a:lvl1pPr>
          </a:lstStyle>
          <a:p>
            <a:endParaRPr lang="en-ID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CEC1A94E-9E32-4079-AEA2-1CD86956824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38251" y="4886901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txBody>
          <a:bodyPr anchor="ctr">
            <a:normAutofit/>
          </a:bodyPr>
          <a:lstStyle>
            <a:lvl1pPr algn="ctr">
              <a:defRPr sz="1100"/>
            </a:lvl1pPr>
          </a:lstStyle>
          <a:p>
            <a:endParaRPr lang="en-ID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AA5FCF7-99B4-40E7-A2F0-CC6F95FFB7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8251" y="2324100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txBody>
          <a:bodyPr anchor="ctr">
            <a:normAutofit/>
          </a:bodyPr>
          <a:lstStyle>
            <a:lvl1pPr algn="ctr">
              <a:defRPr sz="1100"/>
            </a:lvl1pPr>
          </a:lstStyle>
          <a:p>
            <a:endParaRPr lang="en-ID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124FDE-7D3E-4F71-BF78-DA02290FF4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02715" y="361542"/>
            <a:ext cx="6986571" cy="801510"/>
          </a:xfrm>
        </p:spPr>
        <p:txBody>
          <a:bodyPr anchor="ctr">
            <a:normAutofit/>
          </a:bodyPr>
          <a:lstStyle>
            <a:lvl1pPr algn="ctr">
              <a:defRPr sz="4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659D8EC-846A-4AD0-A672-01832F6A374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02715" y="1066533"/>
            <a:ext cx="6986571" cy="28053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0">
                <a:solidFill>
                  <a:schemeClr val="bg2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9861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29A26529-C677-41CD-82F3-3C3C59A05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477000" cy="685800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D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99F3EA-1FD2-44C0-BB76-AAE0E266A3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36589" y="704442"/>
            <a:ext cx="6986571" cy="801510"/>
          </a:xfrm>
        </p:spPr>
        <p:txBody>
          <a:bodyPr anchor="ctr">
            <a:normAutofit/>
          </a:bodyPr>
          <a:lstStyle>
            <a:lvl1pPr algn="l">
              <a:defRPr sz="4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5108A00-73E7-4212-B5AA-D79F6EA84B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36589" y="1409433"/>
            <a:ext cx="6986571" cy="280530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spc="0">
                <a:solidFill>
                  <a:schemeClr val="bg2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290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AA0C18DF-F72B-4E7B-8EF3-04C2F7D78F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0A5757A-32C1-49FF-907E-FFA6A4A4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30364" y="2487903"/>
            <a:ext cx="2156109" cy="2156109"/>
          </a:xfrm>
          <a:prstGeom prst="ellipse">
            <a:avLst/>
          </a:prstGeom>
          <a:solidFill>
            <a:schemeClr val="bg2">
              <a:lumMod val="75000"/>
            </a:schemeClr>
          </a:solidFill>
          <a:ln w="88900">
            <a:solidFill>
              <a:schemeClr val="bg2"/>
            </a:solidFill>
          </a:ln>
        </p:spPr>
        <p:txBody>
          <a:bodyPr wrap="square" anchor="ctr">
            <a:noAutofit/>
          </a:bodyPr>
          <a:lstStyle>
            <a:lvl1pPr algn="ctr">
              <a:defRPr sz="2000"/>
            </a:lvl1pPr>
          </a:lstStyle>
          <a:p>
            <a:endParaRPr lang="en-ID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FB15E05-24C4-4B2C-B473-6424A5FDDB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63492" y="2087147"/>
            <a:ext cx="6986571" cy="801510"/>
          </a:xfrm>
        </p:spPr>
        <p:txBody>
          <a:bodyPr anchor="ctr">
            <a:normAutofit/>
          </a:bodyPr>
          <a:lstStyle>
            <a:lvl1pPr algn="l">
              <a:defRPr sz="4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E003073-B67D-4F0E-8083-3DE39AE7C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63492" y="2792138"/>
            <a:ext cx="6986571" cy="280530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spc="0">
                <a:solidFill>
                  <a:schemeClr val="bg2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184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9D28E11-C4F5-4CC2-AE2B-85692AF317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8386" y="0"/>
            <a:ext cx="11115231" cy="41892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ID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0FB576-604B-4EED-B357-C654E4C22D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02715" y="861255"/>
            <a:ext cx="6986571" cy="801510"/>
          </a:xfrm>
        </p:spPr>
        <p:txBody>
          <a:bodyPr anchor="ctr">
            <a:normAutofit/>
          </a:bodyPr>
          <a:lstStyle>
            <a:lvl1pPr algn="ctr">
              <a:defRPr sz="4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64A67E7-1510-44AE-89B3-D2B128326D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02715" y="1566246"/>
            <a:ext cx="6986571" cy="28053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0">
                <a:solidFill>
                  <a:schemeClr val="bg2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13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BD69051-6F08-4937-BFDF-78580F15A5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3221764" cy="6858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ID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7F018E3-E6A9-416E-870A-A97245EB06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77629" y="923517"/>
            <a:ext cx="6986571" cy="801510"/>
          </a:xfrm>
        </p:spPr>
        <p:txBody>
          <a:bodyPr anchor="ctr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4800000" scaled="0"/>
                </a:gra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409FB769-16CE-4C7F-B9CC-97E9E84D51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77629" y="1628508"/>
            <a:ext cx="6986571" cy="280530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spc="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54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7B70834-091A-4125-8AC3-E642978627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315628"/>
            <a:ext cx="12192000" cy="254237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436DC8-397A-4851-B6E8-983F301EB7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02715" y="361542"/>
            <a:ext cx="6986571" cy="801510"/>
          </a:xfrm>
        </p:spPr>
        <p:txBody>
          <a:bodyPr anchor="ctr">
            <a:normAutofit/>
          </a:bodyPr>
          <a:lstStyle>
            <a:lvl1pPr algn="ctr">
              <a:defRPr sz="4000" b="1"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4800000" scaled="0"/>
                </a:gra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3A16015-3052-417C-8FDC-E27947D883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02715" y="1066533"/>
            <a:ext cx="6986571" cy="28053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123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4094D1-84E1-4814-9F4C-13B15EF35F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02715" y="361542"/>
            <a:ext cx="6986571" cy="801510"/>
          </a:xfrm>
        </p:spPr>
        <p:txBody>
          <a:bodyPr anchor="ctr">
            <a:normAutofit/>
          </a:bodyPr>
          <a:lstStyle>
            <a:lvl1pPr algn="ctr">
              <a:defRPr sz="4000" b="1"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4800000" scaled="0"/>
                </a:gra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6873F4B-B737-468D-A302-9901958F59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02715" y="1066533"/>
            <a:ext cx="6986571" cy="28053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070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6853FB0A-1BA8-4488-BE4A-70A27F319A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350" y="0"/>
            <a:ext cx="3924301" cy="48577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927A931-6415-4E3C-BDAB-4282489830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349" y="5324067"/>
            <a:ext cx="6986571" cy="801510"/>
          </a:xfrm>
        </p:spPr>
        <p:txBody>
          <a:bodyPr anchor="ctr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4800000" scaled="0"/>
                </a:gra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9200153-FCA3-4620-BA34-C1C366679B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349" y="6029058"/>
            <a:ext cx="6986571" cy="280530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spc="0">
                <a:solidFill>
                  <a:schemeClr val="tx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51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A785C23-593B-4CC4-991E-D15732CDE4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ID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C278F5-6BB7-4C27-A5C6-BBD33D7B09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02715" y="542517"/>
            <a:ext cx="6986571" cy="801510"/>
          </a:xfrm>
        </p:spPr>
        <p:txBody>
          <a:bodyPr anchor="ctr">
            <a:normAutofit/>
          </a:bodyPr>
          <a:lstStyle>
            <a:lvl1pPr algn="ctr">
              <a:defRPr sz="4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659B68C-0804-4F46-B31D-20FDFE9E6F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02715" y="1247508"/>
            <a:ext cx="6986571" cy="28053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0">
                <a:solidFill>
                  <a:schemeClr val="bg2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7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B764B-5422-408E-9D04-54B83D1862AB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13BF9-5145-4417-B95D-FA8627973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1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6" r:id="rId23"/>
    <p:sldLayoutId id="2147483673" r:id="rId24"/>
    <p:sldLayoutId id="2147483674" r:id="rId25"/>
    <p:sldLayoutId id="2147483675" r:id="rId2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ood-healthy-vegetables-potatoes-5205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opengridscheduler/24313028679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opengridscheduler/24313028679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xfuel.com/en/free-photo-jmbee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commons.wikimedia.org/wiki/File:Grocery_store_in_Rome.jpg" TargetMode="Externa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82860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93BC6F-9CE6-45A4-A0E8-950898BCED55}"/>
              </a:ext>
            </a:extLst>
          </p:cNvPr>
          <p:cNvSpPr/>
          <p:nvPr/>
        </p:nvSpPr>
        <p:spPr>
          <a:xfrm>
            <a:off x="-6693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50000">
                <a:schemeClr val="accent3">
                  <a:alpha val="80000"/>
                </a:schemeClr>
              </a:gs>
              <a:gs pos="100000">
                <a:schemeClr val="accent4">
                  <a:alpha val="9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06AB40-D975-4D99-BDF9-1C243B0C7B1C}"/>
              </a:ext>
            </a:extLst>
          </p:cNvPr>
          <p:cNvSpPr txBox="1"/>
          <p:nvPr/>
        </p:nvSpPr>
        <p:spPr>
          <a:xfrm>
            <a:off x="1205652" y="2248080"/>
            <a:ext cx="9780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7200" b="1" dirty="0" err="1">
                <a:solidFill>
                  <a:schemeClr val="bg2"/>
                </a:solidFill>
                <a:latin typeface="+mj-lt"/>
              </a:rPr>
              <a:t>Ebox</a:t>
            </a:r>
            <a:r>
              <a:rPr lang="en-ID" sz="7200" b="1" dirty="0">
                <a:solidFill>
                  <a:schemeClr val="bg2"/>
                </a:solidFill>
                <a:latin typeface="+mj-lt"/>
              </a:rPr>
              <a:t> Inventory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5C2F5-C47D-43B9-ADDF-EFD2D7B3AE4E}"/>
              </a:ext>
            </a:extLst>
          </p:cNvPr>
          <p:cNvSpPr txBox="1"/>
          <p:nvPr/>
        </p:nvSpPr>
        <p:spPr>
          <a:xfrm>
            <a:off x="4602643" y="3963934"/>
            <a:ext cx="2986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Course : Web Cloud Technology</a:t>
            </a:r>
            <a:endParaRPr lang="en-ID" sz="1400" dirty="0">
              <a:solidFill>
                <a:schemeClr val="bg2"/>
              </a:solidFill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53A5A129-FE31-453B-A70B-6A5F33382B7D}"/>
              </a:ext>
            </a:extLst>
          </p:cNvPr>
          <p:cNvSpPr txBox="1"/>
          <p:nvPr/>
        </p:nvSpPr>
        <p:spPr>
          <a:xfrm>
            <a:off x="5762927" y="5564052"/>
            <a:ext cx="666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sz="1600" b="1" dirty="0">
                <a:solidFill>
                  <a:schemeClr val="bg2"/>
                </a:solidFill>
                <a:latin typeface="+mj-lt"/>
              </a:rPr>
              <a:t>Team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E4CF8A-2566-DC97-8C8D-B192C4DE785D}"/>
              </a:ext>
            </a:extLst>
          </p:cNvPr>
          <p:cNvSpPr txBox="1"/>
          <p:nvPr/>
        </p:nvSpPr>
        <p:spPr>
          <a:xfrm>
            <a:off x="3155131" y="276411"/>
            <a:ext cx="5881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Royal University of Phnom Penh</a:t>
            </a:r>
            <a:endParaRPr lang="en-ID" sz="2800" b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A464CC-01A9-FB0D-2DE4-8AA9482DA001}"/>
              </a:ext>
            </a:extLst>
          </p:cNvPr>
          <p:cNvSpPr txBox="1"/>
          <p:nvPr/>
        </p:nvSpPr>
        <p:spPr>
          <a:xfrm>
            <a:off x="4334609" y="752005"/>
            <a:ext cx="3542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Faculty of Engineering</a:t>
            </a:r>
            <a:endParaRPr lang="en-ID" sz="2400" dirty="0">
              <a:solidFill>
                <a:schemeClr val="bg2"/>
              </a:solidFill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51DF292-D484-60A0-CA83-542E3A5D2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25" b="99875" l="1786" r="98087">
                        <a14:foregroundMark x1="34311" y1="25750" x2="44133" y2="29000"/>
                        <a14:foregroundMark x1="44133" y1="29000" x2="42857" y2="49125"/>
                        <a14:foregroundMark x1="42857" y1="49125" x2="61735" y2="43375"/>
                        <a14:foregroundMark x1="61735" y1="43375" x2="36097" y2="53250"/>
                        <a14:foregroundMark x1="36097" y1="53250" x2="36097" y2="52750"/>
                        <a14:foregroundMark x1="39031" y1="49500" x2="50893" y2="49625"/>
                        <a14:foregroundMark x1="50893" y1="49625" x2="38393" y2="48750"/>
                        <a14:foregroundMark x1="38393" y1="48750" x2="32143" y2="62000"/>
                        <a14:foregroundMark x1="32143" y1="62000" x2="51148" y2="24375"/>
                        <a14:foregroundMark x1="51148" y1="24375" x2="44770" y2="32750"/>
                        <a14:foregroundMark x1="44770" y1="32750" x2="57143" y2="31750"/>
                        <a14:foregroundMark x1="57143" y1="31750" x2="47321" y2="38375"/>
                        <a14:foregroundMark x1="86480" y1="32250" x2="74617" y2="47000"/>
                        <a14:foregroundMark x1="74617" y1="47000" x2="74872" y2="54250"/>
                        <a14:foregroundMark x1="70408" y1="45875" x2="69133" y2="57750"/>
                        <a14:foregroundMark x1="69133" y1="57750" x2="59566" y2="39500"/>
                        <a14:foregroundMark x1="59566" y1="39500" x2="40051" y2="48125"/>
                        <a14:foregroundMark x1="40051" y1="48125" x2="44898" y2="39250"/>
                        <a14:foregroundMark x1="35332" y1="27250" x2="50255" y2="33750"/>
                        <a14:foregroundMark x1="50255" y1="33750" x2="67474" y2="36375"/>
                        <a14:foregroundMark x1="67474" y1="36375" x2="67857" y2="35625"/>
                        <a14:foregroundMark x1="91454" y1="28125" x2="97066" y2="38250"/>
                        <a14:foregroundMark x1="97066" y1="38250" x2="98087" y2="52125"/>
                        <a14:foregroundMark x1="98087" y1="52125" x2="93622" y2="61250"/>
                        <a14:foregroundMark x1="93367" y1="60625" x2="59566" y2="90750"/>
                        <a14:foregroundMark x1="59566" y1="90750" x2="57653" y2="91875"/>
                        <a14:foregroundMark x1="86224" y1="80250" x2="69388" y2="69375"/>
                        <a14:foregroundMark x1="69388" y1="69375" x2="25000" y2="12750"/>
                        <a14:foregroundMark x1="25000" y1="12750" x2="38393" y2="5125"/>
                        <a14:foregroundMark x1="38393" y1="5125" x2="55102" y2="3375"/>
                        <a14:foregroundMark x1="55102" y1="3375" x2="70281" y2="8125"/>
                        <a14:foregroundMark x1="70281" y1="8125" x2="92474" y2="27875"/>
                        <a14:foregroundMark x1="92474" y1="27875" x2="94770" y2="52625"/>
                        <a14:foregroundMark x1="94770" y1="52625" x2="88138" y2="80500"/>
                        <a14:foregroundMark x1="88138" y1="80500" x2="73980" y2="91000"/>
                        <a14:foregroundMark x1="73980" y1="91000" x2="60587" y2="96250"/>
                        <a14:foregroundMark x1="60587" y1="96250" x2="44005" y2="94750"/>
                        <a14:foregroundMark x1="44005" y1="94750" x2="16709" y2="75375"/>
                        <a14:foregroundMark x1="16709" y1="75375" x2="10714" y2="66750"/>
                        <a14:foregroundMark x1="10714" y1="66750" x2="6505" y2="52125"/>
                        <a14:foregroundMark x1="6505" y1="52125" x2="13648" y2="23375"/>
                        <a14:foregroundMark x1="13648" y1="23375" x2="28954" y2="17250"/>
                        <a14:foregroundMark x1="28954" y1="17250" x2="31250" y2="54500"/>
                        <a14:foregroundMark x1="31250" y1="54500" x2="49235" y2="56625"/>
                        <a14:foregroundMark x1="49235" y1="56625" x2="59566" y2="52625"/>
                        <a14:foregroundMark x1="58929" y1="97375" x2="45536" y2="95500"/>
                        <a14:foregroundMark x1="45536" y1="95500" x2="43878" y2="94125"/>
                        <a14:foregroundMark x1="57781" y1="6500" x2="44898" y2="3375"/>
                        <a14:foregroundMark x1="44898" y1="3375" x2="37755" y2="8500"/>
                        <a14:foregroundMark x1="44388" y1="1875" x2="56250" y2="1625"/>
                        <a14:foregroundMark x1="56250" y1="1625" x2="56888" y2="1625"/>
                        <a14:foregroundMark x1="49745" y1="97625" x2="53061" y2="99875"/>
                        <a14:foregroundMark x1="5612" y1="43250" x2="1786" y2="5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09" y="298650"/>
            <a:ext cx="740500" cy="75561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69F5298-ADFB-301A-FED0-DFAC729BB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253" y="223101"/>
            <a:ext cx="906710" cy="9067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722018-63C4-8A55-A47D-FBF7975F68F5}"/>
              </a:ext>
            </a:extLst>
          </p:cNvPr>
          <p:cNvSpPr txBox="1"/>
          <p:nvPr/>
        </p:nvSpPr>
        <p:spPr>
          <a:xfrm>
            <a:off x="5171709" y="4225544"/>
            <a:ext cx="1848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Year 3, Semester 2</a:t>
            </a:r>
            <a:endParaRPr lang="en-ID" sz="1400" dirty="0">
              <a:solidFill>
                <a:schemeClr val="bg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A8EAB3-9649-248C-211F-6755688E2BAF}"/>
              </a:ext>
            </a:extLst>
          </p:cNvPr>
          <p:cNvSpPr txBox="1"/>
          <p:nvPr/>
        </p:nvSpPr>
        <p:spPr>
          <a:xfrm>
            <a:off x="3806752" y="3702324"/>
            <a:ext cx="457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Department : Information Technology Engineering</a:t>
            </a:r>
            <a:endParaRPr lang="en-ID" sz="1400" dirty="0">
              <a:solidFill>
                <a:schemeClr val="bg2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C2581C-DA3A-F9AC-190E-5F75DE93687A}"/>
              </a:ext>
            </a:extLst>
          </p:cNvPr>
          <p:cNvGrpSpPr/>
          <p:nvPr/>
        </p:nvGrpSpPr>
        <p:grpSpPr>
          <a:xfrm>
            <a:off x="3723495" y="5974387"/>
            <a:ext cx="4745010" cy="308153"/>
            <a:chOff x="3534925" y="5798218"/>
            <a:chExt cx="4745010" cy="308153"/>
          </a:xfrm>
        </p:grpSpPr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475EA94D-E19A-315F-3AC3-8E8897D45C13}"/>
                </a:ext>
              </a:extLst>
            </p:cNvPr>
            <p:cNvSpPr txBox="1"/>
            <p:nvPr/>
          </p:nvSpPr>
          <p:spPr>
            <a:xfrm>
              <a:off x="3534925" y="5798218"/>
              <a:ext cx="14933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D" sz="1400" dirty="0">
                  <a:solidFill>
                    <a:schemeClr val="bg2"/>
                  </a:solidFill>
                  <a:latin typeface="+mj-lt"/>
                </a:rPr>
                <a:t>-</a:t>
              </a:r>
              <a:r>
                <a:rPr lang="en-ID" sz="1400" dirty="0" err="1">
                  <a:solidFill>
                    <a:schemeClr val="bg2"/>
                  </a:solidFill>
                  <a:latin typeface="+mj-lt"/>
                </a:rPr>
                <a:t>Huot</a:t>
              </a:r>
              <a:r>
                <a:rPr lang="en-ID" sz="1400" dirty="0">
                  <a:solidFill>
                    <a:schemeClr val="bg2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2"/>
                  </a:solidFill>
                  <a:latin typeface="+mj-lt"/>
                </a:rPr>
                <a:t>Lysokheng</a:t>
              </a:r>
              <a:endParaRPr lang="en-ID" sz="1400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2" name="TextBox 14">
              <a:extLst>
                <a:ext uri="{FF2B5EF4-FFF2-40B4-BE49-F238E27FC236}">
                  <a16:creationId xmlns:a16="http://schemas.microsoft.com/office/drawing/2014/main" id="{863122F7-E5AA-66C4-BE4F-DB4C4562A56B}"/>
                </a:ext>
              </a:extLst>
            </p:cNvPr>
            <p:cNvSpPr txBox="1"/>
            <p:nvPr/>
          </p:nvSpPr>
          <p:spPr>
            <a:xfrm>
              <a:off x="5238702" y="5798594"/>
              <a:ext cx="17815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D" sz="1400" dirty="0">
                  <a:solidFill>
                    <a:schemeClr val="bg2"/>
                  </a:solidFill>
                  <a:latin typeface="+mj-lt"/>
                </a:rPr>
                <a:t>-Mekmun Sopheaktra</a:t>
              </a:r>
            </a:p>
          </p:txBody>
        </p:sp>
        <p:sp>
          <p:nvSpPr>
            <p:cNvPr id="23" name="TextBox 14">
              <a:extLst>
                <a:ext uri="{FF2B5EF4-FFF2-40B4-BE49-F238E27FC236}">
                  <a16:creationId xmlns:a16="http://schemas.microsoft.com/office/drawing/2014/main" id="{F987C003-9FA5-A146-2412-C0F0E7C80E6A}"/>
                </a:ext>
              </a:extLst>
            </p:cNvPr>
            <p:cNvSpPr txBox="1"/>
            <p:nvPr/>
          </p:nvSpPr>
          <p:spPr>
            <a:xfrm>
              <a:off x="7138967" y="5798218"/>
              <a:ext cx="1140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D" sz="1400" dirty="0">
                  <a:solidFill>
                    <a:schemeClr val="bg2"/>
                  </a:solidFill>
                  <a:latin typeface="+mj-lt"/>
                </a:rPr>
                <a:t>-Tan </a:t>
              </a:r>
              <a:r>
                <a:rPr lang="en-ID" sz="1400" dirty="0" err="1">
                  <a:solidFill>
                    <a:schemeClr val="bg2"/>
                  </a:solidFill>
                  <a:latin typeface="+mj-lt"/>
                </a:rPr>
                <a:t>Sophea</a:t>
              </a:r>
              <a:endParaRPr lang="en-ID" sz="1400" dirty="0">
                <a:solidFill>
                  <a:schemeClr val="bg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1056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2CCB4D9-60D0-4AD4-819F-998B765FC263}"/>
              </a:ext>
            </a:extLst>
          </p:cNvPr>
          <p:cNvSpPr/>
          <p:nvPr/>
        </p:nvSpPr>
        <p:spPr>
          <a:xfrm>
            <a:off x="538386" y="0"/>
            <a:ext cx="11115229" cy="4189209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50000">
                <a:schemeClr val="accent3">
                  <a:alpha val="80000"/>
                </a:schemeClr>
              </a:gs>
              <a:gs pos="100000">
                <a:schemeClr val="accent4">
                  <a:alpha val="9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2126B8B-F9E2-4A05-9D3B-0D5750F853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  <a:endParaRPr lang="en-ID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B29C91-9BF9-4597-99F2-52B3E0FF9A7B}"/>
              </a:ext>
            </a:extLst>
          </p:cNvPr>
          <p:cNvSpPr/>
          <p:nvPr/>
        </p:nvSpPr>
        <p:spPr>
          <a:xfrm>
            <a:off x="1123917" y="2364780"/>
            <a:ext cx="9944163" cy="4189208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sx="101000" sy="101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1C2C8E-A5B4-4A7B-8766-BFA77655A90C}"/>
              </a:ext>
            </a:extLst>
          </p:cNvPr>
          <p:cNvSpPr txBox="1"/>
          <p:nvPr/>
        </p:nvSpPr>
        <p:spPr>
          <a:xfrm>
            <a:off x="1604974" y="2854770"/>
            <a:ext cx="1487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rPr>
              <a:t>01.</a:t>
            </a:r>
            <a:endParaRPr lang="en-ID" sz="5400" b="1" dirty="0"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4800000" scaled="0"/>
              </a:gra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AA0CB-25B5-40FC-A475-9244A3AB71F5}"/>
              </a:ext>
            </a:extLst>
          </p:cNvPr>
          <p:cNvSpPr txBox="1"/>
          <p:nvPr/>
        </p:nvSpPr>
        <p:spPr>
          <a:xfrm>
            <a:off x="1604972" y="3541549"/>
            <a:ext cx="3277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General Introduction</a:t>
            </a:r>
            <a:endParaRPr lang="en-ID" sz="20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604569-B609-401A-AAD0-E7B877BA66B8}"/>
              </a:ext>
            </a:extLst>
          </p:cNvPr>
          <p:cNvSpPr txBox="1"/>
          <p:nvPr/>
        </p:nvSpPr>
        <p:spPr>
          <a:xfrm>
            <a:off x="5066666" y="2854770"/>
            <a:ext cx="1487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rPr>
              <a:t>02.</a:t>
            </a:r>
            <a:endParaRPr lang="en-ID" sz="5400" b="1"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4800000" scaled="0"/>
              </a:gra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9A7D1-57CA-4489-935B-2BBDB9832951}"/>
              </a:ext>
            </a:extLst>
          </p:cNvPr>
          <p:cNvSpPr txBox="1"/>
          <p:nvPr/>
        </p:nvSpPr>
        <p:spPr>
          <a:xfrm>
            <a:off x="5066665" y="3541549"/>
            <a:ext cx="2391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Problem Statement</a:t>
            </a:r>
            <a:endParaRPr lang="en-ID" sz="2000" b="1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6B27A9-221B-F3EF-4C4A-5FB2A7104F67}"/>
              </a:ext>
            </a:extLst>
          </p:cNvPr>
          <p:cNvGrpSpPr/>
          <p:nvPr/>
        </p:nvGrpSpPr>
        <p:grpSpPr>
          <a:xfrm>
            <a:off x="3645690" y="4665743"/>
            <a:ext cx="4900620" cy="1086891"/>
            <a:chOff x="2230575" y="4665743"/>
            <a:chExt cx="4900620" cy="108689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FE2EEC-DC4E-4181-9108-C66DBE67B96D}"/>
                </a:ext>
              </a:extLst>
            </p:cNvPr>
            <p:cNvSpPr txBox="1"/>
            <p:nvPr/>
          </p:nvSpPr>
          <p:spPr>
            <a:xfrm>
              <a:off x="2230577" y="4665743"/>
              <a:ext cx="14870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>
                  <a:gradFill>
                    <a:gsLst>
                      <a:gs pos="0">
                        <a:schemeClr val="accent1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4800000" scaled="0"/>
                  </a:gradFill>
                  <a:latin typeface="+mj-lt"/>
                </a:rPr>
                <a:t>04.</a:t>
              </a:r>
              <a:endParaRPr lang="en-ID" sz="5400" b="1"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180738-4A67-451D-9D68-46D8AE0F5F93}"/>
                </a:ext>
              </a:extLst>
            </p:cNvPr>
            <p:cNvSpPr txBox="1"/>
            <p:nvPr/>
          </p:nvSpPr>
          <p:spPr>
            <a:xfrm>
              <a:off x="2230575" y="5352524"/>
              <a:ext cx="2068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+mj-lt"/>
                </a:rPr>
                <a:t>Project Scope</a:t>
              </a:r>
              <a:endParaRPr lang="en-ID" sz="20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5B5022-8F84-4AE1-82ED-11344FB196B1}"/>
                </a:ext>
              </a:extLst>
            </p:cNvPr>
            <p:cNvSpPr txBox="1"/>
            <p:nvPr/>
          </p:nvSpPr>
          <p:spPr>
            <a:xfrm>
              <a:off x="5063096" y="4665743"/>
              <a:ext cx="14870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gradFill>
                    <a:gsLst>
                      <a:gs pos="0">
                        <a:schemeClr val="accent1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4800000" scaled="0"/>
                  </a:gradFill>
                  <a:latin typeface="+mj-lt"/>
                </a:rPr>
                <a:t>05.</a:t>
              </a:r>
              <a:endParaRPr lang="en-ID" sz="5400" b="1" dirty="0"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BD2901-48C7-4728-9E1D-B8EDF1BB41EC}"/>
                </a:ext>
              </a:extLst>
            </p:cNvPr>
            <p:cNvSpPr txBox="1"/>
            <p:nvPr/>
          </p:nvSpPr>
          <p:spPr>
            <a:xfrm>
              <a:off x="5063095" y="5352524"/>
              <a:ext cx="2068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+mj-lt"/>
                </a:rPr>
                <a:t>Conclusion</a:t>
              </a:r>
              <a:endParaRPr lang="en-ID" sz="2000" b="1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E23AF24-ED55-4B4C-A834-8EF753733E6A}"/>
              </a:ext>
            </a:extLst>
          </p:cNvPr>
          <p:cNvSpPr txBox="1"/>
          <p:nvPr/>
        </p:nvSpPr>
        <p:spPr>
          <a:xfrm>
            <a:off x="7895614" y="2844927"/>
            <a:ext cx="1487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rPr>
              <a:t>03.</a:t>
            </a:r>
            <a:endParaRPr lang="en-ID" sz="5400" b="1"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4800000" scaled="0"/>
              </a:gra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63709E-BB34-48BC-91CB-9F7016AEB087}"/>
              </a:ext>
            </a:extLst>
          </p:cNvPr>
          <p:cNvSpPr txBox="1"/>
          <p:nvPr/>
        </p:nvSpPr>
        <p:spPr>
          <a:xfrm>
            <a:off x="7895614" y="3531708"/>
            <a:ext cx="2068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Project Vision</a:t>
            </a:r>
            <a:endParaRPr lang="en-ID" sz="20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3025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81E3AD-83B8-4E18-B96C-29A0DA4F7DBE}"/>
              </a:ext>
            </a:extLst>
          </p:cNvPr>
          <p:cNvSpPr/>
          <p:nvPr/>
        </p:nvSpPr>
        <p:spPr>
          <a:xfrm>
            <a:off x="1" y="1"/>
            <a:ext cx="12191999" cy="6857999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50000">
                <a:schemeClr val="accent3">
                  <a:alpha val="80000"/>
                </a:schemeClr>
              </a:gs>
              <a:gs pos="100000">
                <a:schemeClr val="accent4">
                  <a:alpha val="9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E23F5A7-B6C6-4442-84FC-7D2C5AF0A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7546" y="2179426"/>
            <a:ext cx="6986571" cy="801510"/>
          </a:xfrm>
        </p:spPr>
        <p:txBody>
          <a:bodyPr/>
          <a:lstStyle/>
          <a:p>
            <a:r>
              <a:rPr lang="en-US" dirty="0"/>
              <a:t>01.General Introduction</a:t>
            </a:r>
            <a:endParaRPr lang="en-ID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62B384-CC79-4816-B6AE-D013980D0198}"/>
              </a:ext>
            </a:extLst>
          </p:cNvPr>
          <p:cNvSpPr/>
          <p:nvPr/>
        </p:nvSpPr>
        <p:spPr>
          <a:xfrm>
            <a:off x="4417546" y="3521281"/>
            <a:ext cx="6705600" cy="1025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In a Grocery Store, there is always a lot of luggage to control the flow of sales, purchases, stockings and so on. To make it easier to organize the goods, the inspector usually records the data.</a:t>
            </a:r>
            <a:endParaRPr lang="en-ID" sz="1400" dirty="0">
              <a:solidFill>
                <a:schemeClr val="bg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6497DF-6F27-4BD1-9F96-509E2D234904}"/>
              </a:ext>
            </a:extLst>
          </p:cNvPr>
          <p:cNvSpPr txBox="1"/>
          <p:nvPr/>
        </p:nvSpPr>
        <p:spPr>
          <a:xfrm>
            <a:off x="4417547" y="3151947"/>
            <a:ext cx="369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2"/>
                </a:solidFill>
                <a:latin typeface="+mj-lt"/>
              </a:rPr>
              <a:t>Grocery Store</a:t>
            </a:r>
            <a:r>
              <a:rPr lang="km-KH" b="1" u="sng" dirty="0">
                <a:solidFill>
                  <a:schemeClr val="bg2"/>
                </a:solidFill>
                <a:latin typeface="+mj-lt"/>
              </a:rPr>
              <a:t>​​ </a:t>
            </a:r>
            <a:r>
              <a:rPr lang="en-US" b="1" u="sng" dirty="0">
                <a:solidFill>
                  <a:schemeClr val="bg2"/>
                </a:solidFill>
                <a:latin typeface="+mj-lt"/>
              </a:rPr>
              <a:t>Inventory </a:t>
            </a:r>
            <a:endParaRPr lang="en-ID" b="1" u="sng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B244FE-E022-1415-9871-89B268A9862C}"/>
              </a:ext>
            </a:extLst>
          </p:cNvPr>
          <p:cNvSpPr/>
          <p:nvPr/>
        </p:nvSpPr>
        <p:spPr>
          <a:xfrm>
            <a:off x="1057013" y="2153873"/>
            <a:ext cx="2550253" cy="2550253"/>
          </a:xfrm>
          <a:prstGeom prst="roundRect">
            <a:avLst>
              <a:gd name="adj" fmla="val 46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60D0D22-1A6A-7B7C-F821-AB36FFB3D48A}"/>
              </a:ext>
            </a:extLst>
          </p:cNvPr>
          <p:cNvSpPr/>
          <p:nvPr/>
        </p:nvSpPr>
        <p:spPr>
          <a:xfrm>
            <a:off x="1096990" y="2193850"/>
            <a:ext cx="2470297" cy="2470297"/>
          </a:xfrm>
          <a:prstGeom prst="roundRect">
            <a:avLst>
              <a:gd name="adj" fmla="val 4695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2CA3D6-A3D1-15A7-438B-695CF8A0C879}"/>
              </a:ext>
            </a:extLst>
          </p:cNvPr>
          <p:cNvSpPr/>
          <p:nvPr/>
        </p:nvSpPr>
        <p:spPr>
          <a:xfrm>
            <a:off x="1637211" y="343910"/>
            <a:ext cx="7245531" cy="14916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Kbalthom KhmerNew" panose="02000500000000000000" pitchFamily="2" charset="0"/>
                <a:cs typeface="AKbalthom KhmerNew" panose="02000500000000000000" pitchFamily="2" charset="0"/>
              </a:rPr>
              <a:t>Script : </a:t>
            </a:r>
            <a:r>
              <a:rPr lang="km-KH" dirty="0">
                <a:latin typeface="AKbalthom KhmerNew" panose="02000500000000000000" pitchFamily="2" charset="0"/>
                <a:cs typeface="AKbalthom KhmerNew" panose="02000500000000000000" pitchFamily="2" charset="0"/>
              </a:rPr>
              <a:t>នៅក្នុង </a:t>
            </a:r>
            <a:r>
              <a:rPr lang="en-US" dirty="0">
                <a:latin typeface="AKbalthom KhmerNew" panose="02000500000000000000" pitchFamily="2" charset="0"/>
                <a:cs typeface="AKbalthom KhmerNew" panose="02000500000000000000" pitchFamily="2" charset="0"/>
              </a:rPr>
              <a:t>Grocery Store </a:t>
            </a:r>
            <a:r>
              <a:rPr lang="km-KH" dirty="0">
                <a:latin typeface="AKbalthom KhmerNew" panose="02000500000000000000" pitchFamily="2" charset="0"/>
                <a:cs typeface="AKbalthom KhmerNew" panose="02000500000000000000" pitchFamily="2" charset="0"/>
              </a:rPr>
              <a:t>មួយតែងតែមាន ឥវ៉ាន់ច្រើនដើម្បីគ្រប់គ្រង នៃលំហូរការលក់ចេញ ទិញចូល ស្តុកទុក ជាដើម។ ដើម្បីឲ្យងាយស្រួលក្នុងការរៀបចំទំនិញទាំងនោះជាទូទៅ អ្នកត្រួតពិនិត្យត្រូវកត់ត្រាទិន្នន័យនោះទុក។</a:t>
            </a:r>
            <a:endParaRPr lang="en-US" dirty="0">
              <a:latin typeface="AKbalthom KhmerNew" panose="02000500000000000000" pitchFamily="2" charset="0"/>
              <a:cs typeface="AKbalthom KhmerNew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70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031A05F-D8F9-4901-B6C9-B6FA278416A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1056" r="31056"/>
          <a:stretch/>
        </p:blipFill>
        <p:spPr>
          <a:xfrm>
            <a:off x="514350" y="0"/>
            <a:ext cx="3924301" cy="6858000"/>
          </a:xfr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A3EB3A2-419D-42B2-87B0-09705C2A6631}"/>
              </a:ext>
            </a:extLst>
          </p:cNvPr>
          <p:cNvSpPr/>
          <p:nvPr/>
        </p:nvSpPr>
        <p:spPr>
          <a:xfrm>
            <a:off x="523064" y="1"/>
            <a:ext cx="3933712" cy="6858000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50000">
                <a:schemeClr val="accent3">
                  <a:alpha val="80000"/>
                </a:schemeClr>
              </a:gs>
              <a:gs pos="100000">
                <a:schemeClr val="accent4">
                  <a:alpha val="9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18C18340-B5DD-42A1-BB41-4D18EDF2CD51}"/>
              </a:ext>
            </a:extLst>
          </p:cNvPr>
          <p:cNvSpPr/>
          <p:nvPr/>
        </p:nvSpPr>
        <p:spPr>
          <a:xfrm>
            <a:off x="9650836" y="2060010"/>
            <a:ext cx="914400" cy="914400"/>
          </a:xfrm>
          <a:prstGeom prst="donut">
            <a:avLst>
              <a:gd name="adj" fmla="val 117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666776-AD7D-4815-A56F-3CEAD238518E}"/>
              </a:ext>
            </a:extLst>
          </p:cNvPr>
          <p:cNvSpPr/>
          <p:nvPr/>
        </p:nvSpPr>
        <p:spPr>
          <a:xfrm rot="5400000">
            <a:off x="9913879" y="3109432"/>
            <a:ext cx="388315" cy="1039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F788FF-ED1B-46E5-8E46-12E4AA4CFD1B}"/>
              </a:ext>
            </a:extLst>
          </p:cNvPr>
          <p:cNvSpPr/>
          <p:nvPr/>
        </p:nvSpPr>
        <p:spPr>
          <a:xfrm>
            <a:off x="8872061" y="3769230"/>
            <a:ext cx="2469568" cy="1723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All in-store purchases. Buyers are likely want to know about some product details before they choose it . Example: product come from, price, quantity and expiration date.</a:t>
            </a:r>
            <a:endParaRPr lang="en-ID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8E0DD-883A-471B-B236-E55470D41744}"/>
              </a:ext>
            </a:extLst>
          </p:cNvPr>
          <p:cNvSpPr txBox="1"/>
          <p:nvPr/>
        </p:nvSpPr>
        <p:spPr>
          <a:xfrm>
            <a:off x="8799711" y="3429000"/>
            <a:ext cx="261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Find Information of Products</a:t>
            </a:r>
            <a:endParaRPr lang="en-ID" sz="1600" b="1" dirty="0"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3C44B7-8C2A-4463-9EE5-0860C5EF5C5D}"/>
              </a:ext>
            </a:extLst>
          </p:cNvPr>
          <p:cNvSpPr/>
          <p:nvPr/>
        </p:nvSpPr>
        <p:spPr>
          <a:xfrm>
            <a:off x="6718170" y="2465221"/>
            <a:ext cx="2997200" cy="10398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03FBA8-21F1-49FF-8E0F-065274E71689}"/>
              </a:ext>
            </a:extLst>
          </p:cNvPr>
          <p:cNvSpPr/>
          <p:nvPr/>
        </p:nvSpPr>
        <p:spPr>
          <a:xfrm>
            <a:off x="5447930" y="2471171"/>
            <a:ext cx="427147" cy="1039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7EE85A59-0874-4E4F-BFD8-D9E1465D4233}"/>
              </a:ext>
            </a:extLst>
          </p:cNvPr>
          <p:cNvSpPr/>
          <p:nvPr/>
        </p:nvSpPr>
        <p:spPr>
          <a:xfrm>
            <a:off x="5857228" y="2058789"/>
            <a:ext cx="914400" cy="914400"/>
          </a:xfrm>
          <a:prstGeom prst="donut">
            <a:avLst>
              <a:gd name="adj" fmla="val 117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2068B3-C885-4BFB-83ED-53F60090D3D9}"/>
              </a:ext>
            </a:extLst>
          </p:cNvPr>
          <p:cNvSpPr/>
          <p:nvPr/>
        </p:nvSpPr>
        <p:spPr>
          <a:xfrm rot="5400000">
            <a:off x="6120270" y="3108211"/>
            <a:ext cx="388315" cy="1039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487D57-01E5-48CA-A21A-A285A442CFAA}"/>
              </a:ext>
            </a:extLst>
          </p:cNvPr>
          <p:cNvSpPr/>
          <p:nvPr/>
        </p:nvSpPr>
        <p:spPr>
          <a:xfrm>
            <a:off x="5059184" y="3767554"/>
            <a:ext cx="2469568" cy="1446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The grocery store has a lot of products category that make recording and tracking of products difficult to manage in-store sales data.</a:t>
            </a:r>
            <a:endParaRPr lang="en-ID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DF2965-0770-49D5-8808-E3644B1BD060}"/>
              </a:ext>
            </a:extLst>
          </p:cNvPr>
          <p:cNvSpPr txBox="1"/>
          <p:nvPr/>
        </p:nvSpPr>
        <p:spPr>
          <a:xfrm>
            <a:off x="4944456" y="3434975"/>
            <a:ext cx="273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Inventory Record and Tracking</a:t>
            </a:r>
            <a:endParaRPr lang="en-ID" sz="1600" b="1" dirty="0">
              <a:latin typeface="+mj-l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0ECD75E-B9F6-4C7C-ABE5-CDFED8F0786B}"/>
              </a:ext>
            </a:extLst>
          </p:cNvPr>
          <p:cNvSpPr/>
          <p:nvPr/>
        </p:nvSpPr>
        <p:spPr>
          <a:xfrm>
            <a:off x="5097774" y="2329264"/>
            <a:ext cx="387795" cy="3877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7AAA49-6350-4867-BF69-660683E92FB5}"/>
              </a:ext>
            </a:extLst>
          </p:cNvPr>
          <p:cNvSpPr txBox="1"/>
          <p:nvPr/>
        </p:nvSpPr>
        <p:spPr>
          <a:xfrm>
            <a:off x="935572" y="2786233"/>
            <a:ext cx="3081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2"/>
                </a:solidFill>
                <a:latin typeface="+mj-lt"/>
              </a:rPr>
              <a:t>Ebox</a:t>
            </a:r>
            <a:r>
              <a:rPr lang="en-US" sz="2400" b="1" dirty="0">
                <a:solidFill>
                  <a:schemeClr val="bg2"/>
                </a:solidFill>
                <a:latin typeface="+mj-lt"/>
              </a:rPr>
              <a:t> Inventory System</a:t>
            </a:r>
            <a:endParaRPr lang="en-ID" sz="24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E200020-0804-45D9-9B68-D0E9F59CACCD}"/>
              </a:ext>
            </a:extLst>
          </p:cNvPr>
          <p:cNvSpPr/>
          <p:nvPr/>
        </p:nvSpPr>
        <p:spPr>
          <a:xfrm>
            <a:off x="1054445" y="3239332"/>
            <a:ext cx="2844107" cy="379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Manage your Grocery store</a:t>
            </a:r>
            <a:endParaRPr lang="en-ID" sz="1400" dirty="0">
              <a:solidFill>
                <a:schemeClr val="bg2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838A668-7B27-44B6-AF20-3CE469BCCBBB}"/>
              </a:ext>
            </a:extLst>
          </p:cNvPr>
          <p:cNvSpPr txBox="1"/>
          <p:nvPr/>
        </p:nvSpPr>
        <p:spPr>
          <a:xfrm>
            <a:off x="5959201" y="2278495"/>
            <a:ext cx="710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</a:t>
            </a:r>
            <a:endParaRPr lang="en-ID" sz="2400" b="1" dirty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538FC564-7477-ED68-B8E7-42641EE96F93}"/>
              </a:ext>
            </a:extLst>
          </p:cNvPr>
          <p:cNvSpPr txBox="1">
            <a:spLocks/>
          </p:cNvSpPr>
          <p:nvPr/>
        </p:nvSpPr>
        <p:spPr>
          <a:xfrm>
            <a:off x="5460591" y="361542"/>
            <a:ext cx="4977857" cy="801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02.Problem Statement</a:t>
            </a:r>
            <a:endParaRPr lang="en-ID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ABF27C-2048-4A68-FAF9-05F81DF8F1F1}"/>
              </a:ext>
            </a:extLst>
          </p:cNvPr>
          <p:cNvSpPr txBox="1"/>
          <p:nvPr/>
        </p:nvSpPr>
        <p:spPr>
          <a:xfrm>
            <a:off x="9751619" y="2276839"/>
            <a:ext cx="710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</a:t>
            </a:r>
            <a:endParaRPr lang="en-ID" sz="2400" b="1" dirty="0"/>
          </a:p>
        </p:txBody>
      </p:sp>
    </p:spTree>
    <p:extLst>
      <p:ext uri="{BB962C8B-B14F-4D97-AF65-F5344CB8AC3E}">
        <p14:creationId xmlns:p14="http://schemas.microsoft.com/office/powerpoint/2010/main" val="304741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/>
      <p:bldP spid="46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455EF9B-90BA-43A1-8F1A-16BEB56943A7}"/>
              </a:ext>
            </a:extLst>
          </p:cNvPr>
          <p:cNvSpPr/>
          <p:nvPr/>
        </p:nvSpPr>
        <p:spPr>
          <a:xfrm>
            <a:off x="0" y="4331570"/>
            <a:ext cx="12192000" cy="254237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50000">
                <a:schemeClr val="accent3">
                  <a:alpha val="80000"/>
                </a:schemeClr>
              </a:gs>
              <a:gs pos="100000">
                <a:schemeClr val="accent4">
                  <a:alpha val="9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6FC823-A749-4A46-86C9-7DA535CA7F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Vision</a:t>
            </a:r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6C6B39-4A91-4395-AE83-D9B811DBE227}"/>
              </a:ext>
            </a:extLst>
          </p:cNvPr>
          <p:cNvSpPr/>
          <p:nvPr/>
        </p:nvSpPr>
        <p:spPr>
          <a:xfrm>
            <a:off x="258793" y="3241465"/>
            <a:ext cx="5581292" cy="303852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sx="101000" sy="101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84178D-E2DA-41C7-BB70-C35E7A15B573}"/>
              </a:ext>
            </a:extLst>
          </p:cNvPr>
          <p:cNvSpPr/>
          <p:nvPr/>
        </p:nvSpPr>
        <p:spPr>
          <a:xfrm>
            <a:off x="6351918" y="3241465"/>
            <a:ext cx="5581292" cy="303852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sx="101000" sy="101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39DCBE-DE2F-4F50-BB7C-595600F4540F}"/>
              </a:ext>
            </a:extLst>
          </p:cNvPr>
          <p:cNvSpPr txBox="1"/>
          <p:nvPr/>
        </p:nvSpPr>
        <p:spPr>
          <a:xfrm>
            <a:off x="1202311" y="4453588"/>
            <a:ext cx="369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+mj-lt"/>
              </a:rPr>
              <a:t>Manage Inventory Record</a:t>
            </a:r>
            <a:endParaRPr lang="en-ID" sz="1800" b="1" dirty="0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AB8CE5-2FF4-4549-9B20-B07EE73BC1CF}"/>
              </a:ext>
            </a:extLst>
          </p:cNvPr>
          <p:cNvSpPr/>
          <p:nvPr/>
        </p:nvSpPr>
        <p:spPr>
          <a:xfrm>
            <a:off x="838213" y="4803872"/>
            <a:ext cx="4423903" cy="1025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/>
              <a:t>Imported, exported, and stock</a:t>
            </a:r>
            <a:r>
              <a:rPr lang="km-KH" sz="1400" dirty="0"/>
              <a:t>​ </a:t>
            </a:r>
            <a:r>
              <a:rPr lang="en-US" sz="1400" dirty="0"/>
              <a:t>management. Tracking and summary data about products in inventory.</a:t>
            </a:r>
            <a:endParaRPr lang="en-ID" sz="14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9F41FA4-C1DB-4186-8BEB-D66375A4F11F}"/>
              </a:ext>
            </a:extLst>
          </p:cNvPr>
          <p:cNvGrpSpPr/>
          <p:nvPr/>
        </p:nvGrpSpPr>
        <p:grpSpPr>
          <a:xfrm>
            <a:off x="8769605" y="3625523"/>
            <a:ext cx="745919" cy="613423"/>
            <a:chOff x="3573463" y="252413"/>
            <a:chExt cx="241300" cy="198438"/>
          </a:xfr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4"/>
              </a:gs>
            </a:gsLst>
            <a:lin ang="4800000" scaled="0"/>
          </a:gradFill>
        </p:grpSpPr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F9D2D80C-95C9-444B-AC3C-8CA6D0A21D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3463" y="252413"/>
              <a:ext cx="241300" cy="198438"/>
            </a:xfrm>
            <a:custGeom>
              <a:avLst/>
              <a:gdLst>
                <a:gd name="T0" fmla="*/ 0 w 64"/>
                <a:gd name="T1" fmla="*/ 23 h 53"/>
                <a:gd name="T2" fmla="*/ 0 w 64"/>
                <a:gd name="T3" fmla="*/ 25 h 53"/>
                <a:gd name="T4" fmla="*/ 64 w 64"/>
                <a:gd name="T5" fmla="*/ 30 h 53"/>
                <a:gd name="T6" fmla="*/ 64 w 64"/>
                <a:gd name="T7" fmla="*/ 28 h 53"/>
                <a:gd name="T8" fmla="*/ 0 w 64"/>
                <a:gd name="T9" fmla="*/ 23 h 53"/>
                <a:gd name="T10" fmla="*/ 32 w 64"/>
                <a:gd name="T11" fmla="*/ 41 h 53"/>
                <a:gd name="T12" fmla="*/ 18 w 64"/>
                <a:gd name="T13" fmla="*/ 25 h 53"/>
                <a:gd name="T14" fmla="*/ 34 w 64"/>
                <a:gd name="T15" fmla="*/ 12 h 53"/>
                <a:gd name="T16" fmla="*/ 47 w 64"/>
                <a:gd name="T17" fmla="*/ 28 h 53"/>
                <a:gd name="T18" fmla="*/ 32 w 64"/>
                <a:gd name="T19" fmla="*/ 4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53">
                  <a:moveTo>
                    <a:pt x="0" y="23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3" y="51"/>
                    <a:pt x="48" y="53"/>
                    <a:pt x="64" y="30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52" y="3"/>
                    <a:pt x="17" y="0"/>
                    <a:pt x="0" y="23"/>
                  </a:cubicBezTo>
                  <a:close/>
                  <a:moveTo>
                    <a:pt x="32" y="41"/>
                  </a:moveTo>
                  <a:cubicBezTo>
                    <a:pt x="24" y="40"/>
                    <a:pt x="18" y="33"/>
                    <a:pt x="18" y="25"/>
                  </a:cubicBezTo>
                  <a:cubicBezTo>
                    <a:pt x="19" y="17"/>
                    <a:pt x="26" y="11"/>
                    <a:pt x="34" y="12"/>
                  </a:cubicBezTo>
                  <a:cubicBezTo>
                    <a:pt x="42" y="13"/>
                    <a:pt x="48" y="20"/>
                    <a:pt x="47" y="28"/>
                  </a:cubicBezTo>
                  <a:cubicBezTo>
                    <a:pt x="47" y="36"/>
                    <a:pt x="40" y="42"/>
                    <a:pt x="3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Oval 13">
              <a:extLst>
                <a:ext uri="{FF2B5EF4-FFF2-40B4-BE49-F238E27FC236}">
                  <a16:creationId xmlns:a16="http://schemas.microsoft.com/office/drawing/2014/main" id="{44587109-2CF7-4592-ADDB-258686F36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126" y="323851"/>
              <a:ext cx="57150" cy="555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5489A7E-DDB8-454A-9143-E0BF2B1CA552}"/>
              </a:ext>
            </a:extLst>
          </p:cNvPr>
          <p:cNvGrpSpPr/>
          <p:nvPr/>
        </p:nvGrpSpPr>
        <p:grpSpPr>
          <a:xfrm>
            <a:off x="2809855" y="3609496"/>
            <a:ext cx="479169" cy="651859"/>
            <a:chOff x="7523163" y="1893888"/>
            <a:chExt cx="801688" cy="1090612"/>
          </a:xfr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4"/>
              </a:gs>
            </a:gsLst>
            <a:lin ang="4800000" scaled="0"/>
          </a:gradFill>
        </p:grpSpPr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FFB7CBC2-E6F9-486F-8A16-1E9C60C36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3201" y="2260600"/>
              <a:ext cx="247650" cy="60325"/>
            </a:xfrm>
            <a:custGeom>
              <a:avLst/>
              <a:gdLst>
                <a:gd name="T0" fmla="*/ 58 w 65"/>
                <a:gd name="T1" fmla="*/ 0 h 16"/>
                <a:gd name="T2" fmla="*/ 7 w 65"/>
                <a:gd name="T3" fmla="*/ 0 h 16"/>
                <a:gd name="T4" fmla="*/ 0 w 65"/>
                <a:gd name="T5" fmla="*/ 8 h 16"/>
                <a:gd name="T6" fmla="*/ 7 w 65"/>
                <a:gd name="T7" fmla="*/ 16 h 16"/>
                <a:gd name="T8" fmla="*/ 58 w 65"/>
                <a:gd name="T9" fmla="*/ 16 h 16"/>
                <a:gd name="T10" fmla="*/ 65 w 65"/>
                <a:gd name="T11" fmla="*/ 8 h 16"/>
                <a:gd name="T12" fmla="*/ 58 w 65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16">
                  <a:moveTo>
                    <a:pt x="5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3" y="16"/>
                    <a:pt x="7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2" y="16"/>
                    <a:pt x="65" y="12"/>
                    <a:pt x="65" y="8"/>
                  </a:cubicBezTo>
                  <a:cubicBezTo>
                    <a:pt x="65" y="4"/>
                    <a:pt x="62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7FF1F22C-F4BB-4B10-8F39-D5E566C70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3201" y="2427288"/>
              <a:ext cx="247650" cy="60325"/>
            </a:xfrm>
            <a:custGeom>
              <a:avLst/>
              <a:gdLst>
                <a:gd name="T0" fmla="*/ 65 w 65"/>
                <a:gd name="T1" fmla="*/ 8 h 16"/>
                <a:gd name="T2" fmla="*/ 58 w 65"/>
                <a:gd name="T3" fmla="*/ 0 h 16"/>
                <a:gd name="T4" fmla="*/ 7 w 65"/>
                <a:gd name="T5" fmla="*/ 0 h 16"/>
                <a:gd name="T6" fmla="*/ 0 w 65"/>
                <a:gd name="T7" fmla="*/ 8 h 16"/>
                <a:gd name="T8" fmla="*/ 7 w 65"/>
                <a:gd name="T9" fmla="*/ 16 h 16"/>
                <a:gd name="T10" fmla="*/ 58 w 65"/>
                <a:gd name="T11" fmla="*/ 16 h 16"/>
                <a:gd name="T12" fmla="*/ 65 w 65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16">
                  <a:moveTo>
                    <a:pt x="65" y="8"/>
                  </a:moveTo>
                  <a:cubicBezTo>
                    <a:pt x="65" y="4"/>
                    <a:pt x="62" y="0"/>
                    <a:pt x="5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3" y="16"/>
                    <a:pt x="7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2" y="16"/>
                    <a:pt x="65" y="12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E695D5A4-15A4-40D9-BE0C-CC15AF514B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613" y="2238375"/>
              <a:ext cx="103188" cy="104775"/>
            </a:xfrm>
            <a:custGeom>
              <a:avLst/>
              <a:gdLst>
                <a:gd name="T0" fmla="*/ 65 w 65"/>
                <a:gd name="T1" fmla="*/ 0 h 66"/>
                <a:gd name="T2" fmla="*/ 0 w 65"/>
                <a:gd name="T3" fmla="*/ 0 h 66"/>
                <a:gd name="T4" fmla="*/ 0 w 65"/>
                <a:gd name="T5" fmla="*/ 66 h 66"/>
                <a:gd name="T6" fmla="*/ 65 w 65"/>
                <a:gd name="T7" fmla="*/ 66 h 66"/>
                <a:gd name="T8" fmla="*/ 65 w 65"/>
                <a:gd name="T9" fmla="*/ 0 h 66"/>
                <a:gd name="T10" fmla="*/ 48 w 65"/>
                <a:gd name="T11" fmla="*/ 50 h 66"/>
                <a:gd name="T12" fmla="*/ 17 w 65"/>
                <a:gd name="T13" fmla="*/ 50 h 66"/>
                <a:gd name="T14" fmla="*/ 17 w 65"/>
                <a:gd name="T15" fmla="*/ 19 h 66"/>
                <a:gd name="T16" fmla="*/ 48 w 65"/>
                <a:gd name="T17" fmla="*/ 19 h 66"/>
                <a:gd name="T18" fmla="*/ 48 w 65"/>
                <a:gd name="T1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6">
                  <a:moveTo>
                    <a:pt x="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65" y="66"/>
                  </a:lnTo>
                  <a:lnTo>
                    <a:pt x="65" y="0"/>
                  </a:lnTo>
                  <a:close/>
                  <a:moveTo>
                    <a:pt x="48" y="50"/>
                  </a:moveTo>
                  <a:lnTo>
                    <a:pt x="17" y="50"/>
                  </a:lnTo>
                  <a:lnTo>
                    <a:pt x="17" y="19"/>
                  </a:lnTo>
                  <a:lnTo>
                    <a:pt x="48" y="19"/>
                  </a:lnTo>
                  <a:lnTo>
                    <a:pt x="48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93E48B3D-E40B-497C-8D53-FB9A470F0E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613" y="2405063"/>
              <a:ext cx="103188" cy="104775"/>
            </a:xfrm>
            <a:custGeom>
              <a:avLst/>
              <a:gdLst>
                <a:gd name="T0" fmla="*/ 65 w 65"/>
                <a:gd name="T1" fmla="*/ 0 h 66"/>
                <a:gd name="T2" fmla="*/ 0 w 65"/>
                <a:gd name="T3" fmla="*/ 0 h 66"/>
                <a:gd name="T4" fmla="*/ 0 w 65"/>
                <a:gd name="T5" fmla="*/ 66 h 66"/>
                <a:gd name="T6" fmla="*/ 65 w 65"/>
                <a:gd name="T7" fmla="*/ 66 h 66"/>
                <a:gd name="T8" fmla="*/ 65 w 65"/>
                <a:gd name="T9" fmla="*/ 0 h 66"/>
                <a:gd name="T10" fmla="*/ 48 w 65"/>
                <a:gd name="T11" fmla="*/ 47 h 66"/>
                <a:gd name="T12" fmla="*/ 17 w 65"/>
                <a:gd name="T13" fmla="*/ 47 h 66"/>
                <a:gd name="T14" fmla="*/ 17 w 65"/>
                <a:gd name="T15" fmla="*/ 16 h 66"/>
                <a:gd name="T16" fmla="*/ 48 w 65"/>
                <a:gd name="T17" fmla="*/ 16 h 66"/>
                <a:gd name="T18" fmla="*/ 48 w 65"/>
                <a:gd name="T19" fmla="*/ 4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6">
                  <a:moveTo>
                    <a:pt x="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65" y="66"/>
                  </a:lnTo>
                  <a:lnTo>
                    <a:pt x="65" y="0"/>
                  </a:lnTo>
                  <a:close/>
                  <a:moveTo>
                    <a:pt x="48" y="47"/>
                  </a:moveTo>
                  <a:lnTo>
                    <a:pt x="17" y="47"/>
                  </a:lnTo>
                  <a:lnTo>
                    <a:pt x="17" y="16"/>
                  </a:lnTo>
                  <a:lnTo>
                    <a:pt x="48" y="16"/>
                  </a:lnTo>
                  <a:lnTo>
                    <a:pt x="48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6D5D06B7-4C8A-4A33-B64A-DDC643E54E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613" y="2571750"/>
              <a:ext cx="103188" cy="104775"/>
            </a:xfrm>
            <a:custGeom>
              <a:avLst/>
              <a:gdLst>
                <a:gd name="T0" fmla="*/ 0 w 65"/>
                <a:gd name="T1" fmla="*/ 66 h 66"/>
                <a:gd name="T2" fmla="*/ 65 w 65"/>
                <a:gd name="T3" fmla="*/ 66 h 66"/>
                <a:gd name="T4" fmla="*/ 65 w 65"/>
                <a:gd name="T5" fmla="*/ 0 h 66"/>
                <a:gd name="T6" fmla="*/ 0 w 65"/>
                <a:gd name="T7" fmla="*/ 0 h 66"/>
                <a:gd name="T8" fmla="*/ 0 w 65"/>
                <a:gd name="T9" fmla="*/ 66 h 66"/>
                <a:gd name="T10" fmla="*/ 17 w 65"/>
                <a:gd name="T11" fmla="*/ 16 h 66"/>
                <a:gd name="T12" fmla="*/ 48 w 65"/>
                <a:gd name="T13" fmla="*/ 16 h 66"/>
                <a:gd name="T14" fmla="*/ 48 w 65"/>
                <a:gd name="T15" fmla="*/ 47 h 66"/>
                <a:gd name="T16" fmla="*/ 17 w 65"/>
                <a:gd name="T17" fmla="*/ 47 h 66"/>
                <a:gd name="T18" fmla="*/ 17 w 65"/>
                <a:gd name="T19" fmla="*/ 1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6">
                  <a:moveTo>
                    <a:pt x="0" y="66"/>
                  </a:moveTo>
                  <a:lnTo>
                    <a:pt x="65" y="66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66"/>
                  </a:lnTo>
                  <a:close/>
                  <a:moveTo>
                    <a:pt x="17" y="16"/>
                  </a:moveTo>
                  <a:lnTo>
                    <a:pt x="48" y="16"/>
                  </a:lnTo>
                  <a:lnTo>
                    <a:pt x="48" y="47"/>
                  </a:lnTo>
                  <a:lnTo>
                    <a:pt x="17" y="47"/>
                  </a:lnTo>
                  <a:lnTo>
                    <a:pt x="1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B62FC84E-D658-48DA-8D8A-F2D388A9F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3201" y="2593975"/>
              <a:ext cx="201613" cy="57150"/>
            </a:xfrm>
            <a:custGeom>
              <a:avLst/>
              <a:gdLst>
                <a:gd name="T0" fmla="*/ 0 w 53"/>
                <a:gd name="T1" fmla="*/ 8 h 15"/>
                <a:gd name="T2" fmla="*/ 7 w 53"/>
                <a:gd name="T3" fmla="*/ 15 h 15"/>
                <a:gd name="T4" fmla="*/ 35 w 53"/>
                <a:gd name="T5" fmla="*/ 15 h 15"/>
                <a:gd name="T6" fmla="*/ 53 w 53"/>
                <a:gd name="T7" fmla="*/ 0 h 15"/>
                <a:gd name="T8" fmla="*/ 7 w 53"/>
                <a:gd name="T9" fmla="*/ 0 h 15"/>
                <a:gd name="T10" fmla="*/ 0 w 53"/>
                <a:gd name="T11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15">
                  <a:moveTo>
                    <a:pt x="0" y="8"/>
                  </a:moveTo>
                  <a:cubicBezTo>
                    <a:pt x="0" y="12"/>
                    <a:pt x="3" y="15"/>
                    <a:pt x="7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40" y="9"/>
                    <a:pt x="46" y="4"/>
                    <a:pt x="5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05EF6457-9645-407F-AE39-2F3667D65A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23163" y="1893888"/>
              <a:ext cx="719138" cy="1006475"/>
            </a:xfrm>
            <a:custGeom>
              <a:avLst/>
              <a:gdLst>
                <a:gd name="T0" fmla="*/ 48 w 189"/>
                <a:gd name="T1" fmla="*/ 244 h 266"/>
                <a:gd name="T2" fmla="*/ 22 w 189"/>
                <a:gd name="T3" fmla="*/ 218 h 266"/>
                <a:gd name="T4" fmla="*/ 22 w 189"/>
                <a:gd name="T5" fmla="*/ 80 h 266"/>
                <a:gd name="T6" fmla="*/ 48 w 189"/>
                <a:gd name="T7" fmla="*/ 54 h 266"/>
                <a:gd name="T8" fmla="*/ 57 w 189"/>
                <a:gd name="T9" fmla="*/ 54 h 266"/>
                <a:gd name="T10" fmla="*/ 69 w 189"/>
                <a:gd name="T11" fmla="*/ 63 h 266"/>
                <a:gd name="T12" fmla="*/ 121 w 189"/>
                <a:gd name="T13" fmla="*/ 63 h 266"/>
                <a:gd name="T14" fmla="*/ 133 w 189"/>
                <a:gd name="T15" fmla="*/ 54 h 266"/>
                <a:gd name="T16" fmla="*/ 141 w 189"/>
                <a:gd name="T17" fmla="*/ 54 h 266"/>
                <a:gd name="T18" fmla="*/ 167 w 189"/>
                <a:gd name="T19" fmla="*/ 80 h 266"/>
                <a:gd name="T20" fmla="*/ 167 w 189"/>
                <a:gd name="T21" fmla="*/ 178 h 266"/>
                <a:gd name="T22" fmla="*/ 189 w 189"/>
                <a:gd name="T23" fmla="*/ 184 h 266"/>
                <a:gd name="T24" fmla="*/ 189 w 189"/>
                <a:gd name="T25" fmla="*/ 80 h 266"/>
                <a:gd name="T26" fmla="*/ 141 w 189"/>
                <a:gd name="T27" fmla="*/ 32 h 266"/>
                <a:gd name="T28" fmla="*/ 133 w 189"/>
                <a:gd name="T29" fmla="*/ 32 h 266"/>
                <a:gd name="T30" fmla="*/ 121 w 189"/>
                <a:gd name="T31" fmla="*/ 22 h 266"/>
                <a:gd name="T32" fmla="*/ 117 w 189"/>
                <a:gd name="T33" fmla="*/ 22 h 266"/>
                <a:gd name="T34" fmla="*/ 95 w 189"/>
                <a:gd name="T35" fmla="*/ 0 h 266"/>
                <a:gd name="T36" fmla="*/ 72 w 189"/>
                <a:gd name="T37" fmla="*/ 22 h 266"/>
                <a:gd name="T38" fmla="*/ 69 w 189"/>
                <a:gd name="T39" fmla="*/ 22 h 266"/>
                <a:gd name="T40" fmla="*/ 56 w 189"/>
                <a:gd name="T41" fmla="*/ 32 h 266"/>
                <a:gd name="T42" fmla="*/ 48 w 189"/>
                <a:gd name="T43" fmla="*/ 32 h 266"/>
                <a:gd name="T44" fmla="*/ 0 w 189"/>
                <a:gd name="T45" fmla="*/ 80 h 266"/>
                <a:gd name="T46" fmla="*/ 0 w 189"/>
                <a:gd name="T47" fmla="*/ 218 h 266"/>
                <a:gd name="T48" fmla="*/ 48 w 189"/>
                <a:gd name="T49" fmla="*/ 266 h 266"/>
                <a:gd name="T50" fmla="*/ 107 w 189"/>
                <a:gd name="T51" fmla="*/ 266 h 266"/>
                <a:gd name="T52" fmla="*/ 101 w 189"/>
                <a:gd name="T53" fmla="*/ 244 h 266"/>
                <a:gd name="T54" fmla="*/ 48 w 189"/>
                <a:gd name="T55" fmla="*/ 244 h 266"/>
                <a:gd name="T56" fmla="*/ 95 w 189"/>
                <a:gd name="T57" fmla="*/ 14 h 266"/>
                <a:gd name="T58" fmla="*/ 103 w 189"/>
                <a:gd name="T59" fmla="*/ 22 h 266"/>
                <a:gd name="T60" fmla="*/ 86 w 189"/>
                <a:gd name="T61" fmla="*/ 22 h 266"/>
                <a:gd name="T62" fmla="*/ 95 w 189"/>
                <a:gd name="T63" fmla="*/ 14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9" h="266">
                  <a:moveTo>
                    <a:pt x="48" y="244"/>
                  </a:moveTo>
                  <a:cubicBezTo>
                    <a:pt x="34" y="244"/>
                    <a:pt x="22" y="232"/>
                    <a:pt x="22" y="218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65"/>
                    <a:pt x="34" y="54"/>
                    <a:pt x="48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8" y="59"/>
                    <a:pt x="63" y="63"/>
                    <a:pt x="69" y="63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6" y="63"/>
                    <a:pt x="131" y="59"/>
                    <a:pt x="133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55" y="54"/>
                    <a:pt x="167" y="65"/>
                    <a:pt x="167" y="80"/>
                  </a:cubicBezTo>
                  <a:cubicBezTo>
                    <a:pt x="167" y="178"/>
                    <a:pt x="167" y="178"/>
                    <a:pt x="167" y="178"/>
                  </a:cubicBezTo>
                  <a:cubicBezTo>
                    <a:pt x="175" y="179"/>
                    <a:pt x="182" y="181"/>
                    <a:pt x="189" y="184"/>
                  </a:cubicBezTo>
                  <a:cubicBezTo>
                    <a:pt x="189" y="80"/>
                    <a:pt x="189" y="80"/>
                    <a:pt x="189" y="80"/>
                  </a:cubicBezTo>
                  <a:cubicBezTo>
                    <a:pt x="189" y="53"/>
                    <a:pt x="167" y="32"/>
                    <a:pt x="141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1" y="26"/>
                    <a:pt x="126" y="22"/>
                    <a:pt x="121" y="22"/>
                  </a:cubicBezTo>
                  <a:cubicBezTo>
                    <a:pt x="117" y="22"/>
                    <a:pt x="117" y="22"/>
                    <a:pt x="117" y="22"/>
                  </a:cubicBezTo>
                  <a:cubicBezTo>
                    <a:pt x="117" y="10"/>
                    <a:pt x="107" y="0"/>
                    <a:pt x="95" y="0"/>
                  </a:cubicBezTo>
                  <a:cubicBezTo>
                    <a:pt x="82" y="0"/>
                    <a:pt x="72" y="10"/>
                    <a:pt x="72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3" y="22"/>
                    <a:pt x="58" y="26"/>
                    <a:pt x="56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22" y="32"/>
                    <a:pt x="0" y="53"/>
                    <a:pt x="0" y="80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44"/>
                    <a:pt x="22" y="266"/>
                    <a:pt x="48" y="266"/>
                  </a:cubicBezTo>
                  <a:cubicBezTo>
                    <a:pt x="107" y="266"/>
                    <a:pt x="107" y="266"/>
                    <a:pt x="107" y="266"/>
                  </a:cubicBezTo>
                  <a:cubicBezTo>
                    <a:pt x="104" y="259"/>
                    <a:pt x="102" y="252"/>
                    <a:pt x="101" y="244"/>
                  </a:cubicBezTo>
                  <a:lnTo>
                    <a:pt x="48" y="244"/>
                  </a:lnTo>
                  <a:close/>
                  <a:moveTo>
                    <a:pt x="95" y="14"/>
                  </a:moveTo>
                  <a:cubicBezTo>
                    <a:pt x="99" y="14"/>
                    <a:pt x="103" y="17"/>
                    <a:pt x="103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6" y="17"/>
                    <a:pt x="90" y="14"/>
                    <a:pt x="9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74024EA8-FAF5-4C1D-ACDC-F118480776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48613" y="2605088"/>
              <a:ext cx="376238" cy="379412"/>
            </a:xfrm>
            <a:custGeom>
              <a:avLst/>
              <a:gdLst>
                <a:gd name="T0" fmla="*/ 49 w 99"/>
                <a:gd name="T1" fmla="*/ 0 h 100"/>
                <a:gd name="T2" fmla="*/ 0 w 99"/>
                <a:gd name="T3" fmla="*/ 50 h 100"/>
                <a:gd name="T4" fmla="*/ 49 w 99"/>
                <a:gd name="T5" fmla="*/ 100 h 100"/>
                <a:gd name="T6" fmla="*/ 99 w 99"/>
                <a:gd name="T7" fmla="*/ 50 h 100"/>
                <a:gd name="T8" fmla="*/ 49 w 99"/>
                <a:gd name="T9" fmla="*/ 0 h 100"/>
                <a:gd name="T10" fmla="*/ 45 w 99"/>
                <a:gd name="T11" fmla="*/ 77 h 100"/>
                <a:gd name="T12" fmla="*/ 37 w 99"/>
                <a:gd name="T13" fmla="*/ 77 h 100"/>
                <a:gd name="T14" fmla="*/ 23 w 99"/>
                <a:gd name="T15" fmla="*/ 49 h 100"/>
                <a:gd name="T16" fmla="*/ 31 w 99"/>
                <a:gd name="T17" fmla="*/ 44 h 100"/>
                <a:gd name="T18" fmla="*/ 39 w 99"/>
                <a:gd name="T19" fmla="*/ 62 h 100"/>
                <a:gd name="T20" fmla="*/ 60 w 99"/>
                <a:gd name="T21" fmla="*/ 23 h 100"/>
                <a:gd name="T22" fmla="*/ 75 w 99"/>
                <a:gd name="T23" fmla="*/ 23 h 100"/>
                <a:gd name="T24" fmla="*/ 45 w 99"/>
                <a:gd name="T25" fmla="*/ 7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100">
                  <a:moveTo>
                    <a:pt x="49" y="0"/>
                  </a:moveTo>
                  <a:cubicBezTo>
                    <a:pt x="22" y="0"/>
                    <a:pt x="0" y="23"/>
                    <a:pt x="0" y="50"/>
                  </a:cubicBezTo>
                  <a:cubicBezTo>
                    <a:pt x="0" y="77"/>
                    <a:pt x="22" y="100"/>
                    <a:pt x="49" y="100"/>
                  </a:cubicBezTo>
                  <a:cubicBezTo>
                    <a:pt x="76" y="100"/>
                    <a:pt x="99" y="77"/>
                    <a:pt x="99" y="50"/>
                  </a:cubicBezTo>
                  <a:cubicBezTo>
                    <a:pt x="99" y="23"/>
                    <a:pt x="76" y="0"/>
                    <a:pt x="49" y="0"/>
                  </a:cubicBezTo>
                  <a:close/>
                  <a:moveTo>
                    <a:pt x="45" y="77"/>
                  </a:moveTo>
                  <a:cubicBezTo>
                    <a:pt x="37" y="77"/>
                    <a:pt x="37" y="77"/>
                    <a:pt x="37" y="77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75" y="23"/>
                    <a:pt x="75" y="23"/>
                    <a:pt x="75" y="23"/>
                  </a:cubicBezTo>
                  <a:lnTo>
                    <a:pt x="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1658BEE-DE93-4B43-9ACA-8B481466DCC0}"/>
              </a:ext>
            </a:extLst>
          </p:cNvPr>
          <p:cNvSpPr txBox="1"/>
          <p:nvPr/>
        </p:nvSpPr>
        <p:spPr>
          <a:xfrm>
            <a:off x="7155198" y="4459377"/>
            <a:ext cx="397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+mj-lt"/>
              </a:rPr>
              <a:t>Find</a:t>
            </a:r>
            <a:r>
              <a:rPr lang="km-KH" sz="1800" b="1" dirty="0">
                <a:latin typeface="+mj-lt"/>
              </a:rPr>
              <a:t>​</a:t>
            </a:r>
            <a:r>
              <a:rPr lang="en-US" sz="1800" b="1" dirty="0">
                <a:latin typeface="+mj-lt"/>
              </a:rPr>
              <a:t> Or View Information of Products</a:t>
            </a:r>
            <a:endParaRPr lang="en-ID" sz="1800" b="1" dirty="0">
              <a:latin typeface="+mj-l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C26A37A-0BE3-431A-B6EF-E61AEF038324}"/>
              </a:ext>
            </a:extLst>
          </p:cNvPr>
          <p:cNvSpPr/>
          <p:nvPr/>
        </p:nvSpPr>
        <p:spPr>
          <a:xfrm>
            <a:off x="6912642" y="4809662"/>
            <a:ext cx="4423903" cy="702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400" dirty="0"/>
              <a:t>Produce QR Code that customer can scan to see about Products information and details.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7EF486-6034-41FA-8B44-EB04EFD677DB}"/>
              </a:ext>
            </a:extLst>
          </p:cNvPr>
          <p:cNvSpPr txBox="1"/>
          <p:nvPr/>
        </p:nvSpPr>
        <p:spPr>
          <a:xfrm>
            <a:off x="4248150" y="1472723"/>
            <a:ext cx="369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+mj-lt"/>
              </a:rPr>
              <a:t>Ebox</a:t>
            </a:r>
            <a:r>
              <a:rPr lang="en-US" b="1" dirty="0">
                <a:latin typeface="+mj-lt"/>
              </a:rPr>
              <a:t> Inventory System</a:t>
            </a:r>
            <a:endParaRPr lang="en-ID" b="1" dirty="0">
              <a:latin typeface="+mj-l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304E88C-ADAA-4E5C-BED5-F9F15910C99E}"/>
              </a:ext>
            </a:extLst>
          </p:cNvPr>
          <p:cNvSpPr/>
          <p:nvPr/>
        </p:nvSpPr>
        <p:spPr>
          <a:xfrm>
            <a:off x="2349260" y="1842055"/>
            <a:ext cx="7493483" cy="702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ea typeface="Times New Roman" panose="02020603050405020304" pitchFamily="18" charset="0"/>
                <a:cs typeface="Raleway" panose="020B0503030101060003" pitchFamily="34" charset="0"/>
              </a:rPr>
              <a:t>Is a website created to manage inventory in store. Details of the goods are recorded and will be available to buyers for viewing.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626845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9F5E794-EC72-4C94-B5CA-ABC375F127F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AC9307A-9EB7-4860-B0AA-940F4DD24A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50000">
                <a:schemeClr val="accent3">
                  <a:alpha val="80000"/>
                </a:schemeClr>
              </a:gs>
              <a:gs pos="100000">
                <a:schemeClr val="accent4">
                  <a:alpha val="9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B376D5-6B52-4556-85E8-F526F290045B}"/>
              </a:ext>
            </a:extLst>
          </p:cNvPr>
          <p:cNvSpPr/>
          <p:nvPr/>
        </p:nvSpPr>
        <p:spPr>
          <a:xfrm>
            <a:off x="457200" y="1886545"/>
            <a:ext cx="11277600" cy="459997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42B97A-6C9F-4FC7-8F07-F6722855E4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Services</a:t>
            </a:r>
            <a:endParaRPr lang="en-ID" dirty="0"/>
          </a:p>
        </p:txBody>
      </p:sp>
      <p:sp>
        <p:nvSpPr>
          <p:cNvPr id="10" name="Freeform 226">
            <a:extLst>
              <a:ext uri="{FF2B5EF4-FFF2-40B4-BE49-F238E27FC236}">
                <a16:creationId xmlns:a16="http://schemas.microsoft.com/office/drawing/2014/main" id="{F645593F-A905-44C3-80A1-001F9C1C3764}"/>
              </a:ext>
            </a:extLst>
          </p:cNvPr>
          <p:cNvSpPr>
            <a:spLocks noEditPoints="1"/>
          </p:cNvSpPr>
          <p:nvPr/>
        </p:nvSpPr>
        <p:spPr bwMode="auto">
          <a:xfrm>
            <a:off x="1533680" y="5310788"/>
            <a:ext cx="481539" cy="481539"/>
          </a:xfrm>
          <a:custGeom>
            <a:avLst/>
            <a:gdLst>
              <a:gd name="T0" fmla="*/ 32 w 64"/>
              <a:gd name="T1" fmla="*/ 0 h 64"/>
              <a:gd name="T2" fmla="*/ 0 w 64"/>
              <a:gd name="T3" fmla="*/ 32 h 64"/>
              <a:gd name="T4" fmla="*/ 32 w 64"/>
              <a:gd name="T5" fmla="*/ 64 h 64"/>
              <a:gd name="T6" fmla="*/ 64 w 64"/>
              <a:gd name="T7" fmla="*/ 32 h 64"/>
              <a:gd name="T8" fmla="*/ 32 w 64"/>
              <a:gd name="T9" fmla="*/ 0 h 64"/>
              <a:gd name="T10" fmla="*/ 28 w 64"/>
              <a:gd name="T11" fmla="*/ 8 h 64"/>
              <a:gd name="T12" fmla="*/ 36 w 64"/>
              <a:gd name="T13" fmla="*/ 8 h 64"/>
              <a:gd name="T14" fmla="*/ 36 w 64"/>
              <a:gd name="T15" fmla="*/ 28 h 64"/>
              <a:gd name="T16" fmla="*/ 28 w 64"/>
              <a:gd name="T17" fmla="*/ 28 h 64"/>
              <a:gd name="T18" fmla="*/ 28 w 64"/>
              <a:gd name="T19" fmla="*/ 8 h 64"/>
              <a:gd name="T20" fmla="*/ 32 w 64"/>
              <a:gd name="T21" fmla="*/ 53 h 64"/>
              <a:gd name="T22" fmla="*/ 11 w 64"/>
              <a:gd name="T23" fmla="*/ 32 h 64"/>
              <a:gd name="T24" fmla="*/ 24 w 64"/>
              <a:gd name="T25" fmla="*/ 13 h 64"/>
              <a:gd name="T26" fmla="*/ 24 w 64"/>
              <a:gd name="T27" fmla="*/ 12 h 64"/>
              <a:gd name="T28" fmla="*/ 24 w 64"/>
              <a:gd name="T29" fmla="*/ 20 h 64"/>
              <a:gd name="T30" fmla="*/ 17 w 64"/>
              <a:gd name="T31" fmla="*/ 32 h 64"/>
              <a:gd name="T32" fmla="*/ 32 w 64"/>
              <a:gd name="T33" fmla="*/ 47 h 64"/>
              <a:gd name="T34" fmla="*/ 47 w 64"/>
              <a:gd name="T35" fmla="*/ 32 h 64"/>
              <a:gd name="T36" fmla="*/ 40 w 64"/>
              <a:gd name="T37" fmla="*/ 20 h 64"/>
              <a:gd name="T38" fmla="*/ 40 w 64"/>
              <a:gd name="T39" fmla="*/ 12 h 64"/>
              <a:gd name="T40" fmla="*/ 40 w 64"/>
              <a:gd name="T41" fmla="*/ 13 h 64"/>
              <a:gd name="T42" fmla="*/ 53 w 64"/>
              <a:gd name="T43" fmla="*/ 32 h 64"/>
              <a:gd name="T44" fmla="*/ 32 w 64"/>
              <a:gd name="T45" fmla="*/ 53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4" h="64">
                <a:moveTo>
                  <a:pt x="32" y="0"/>
                </a:moveTo>
                <a:cubicBezTo>
                  <a:pt x="14" y="0"/>
                  <a:pt x="0" y="14"/>
                  <a:pt x="0" y="32"/>
                </a:cubicBezTo>
                <a:cubicBezTo>
                  <a:pt x="0" y="50"/>
                  <a:pt x="14" y="64"/>
                  <a:pt x="32" y="64"/>
                </a:cubicBezTo>
                <a:cubicBezTo>
                  <a:pt x="50" y="64"/>
                  <a:pt x="64" y="50"/>
                  <a:pt x="64" y="32"/>
                </a:cubicBezTo>
                <a:cubicBezTo>
                  <a:pt x="64" y="14"/>
                  <a:pt x="50" y="0"/>
                  <a:pt x="32" y="0"/>
                </a:cubicBezTo>
                <a:close/>
                <a:moveTo>
                  <a:pt x="28" y="8"/>
                </a:moveTo>
                <a:cubicBezTo>
                  <a:pt x="36" y="8"/>
                  <a:pt x="36" y="8"/>
                  <a:pt x="36" y="8"/>
                </a:cubicBezTo>
                <a:cubicBezTo>
                  <a:pt x="36" y="28"/>
                  <a:pt x="36" y="28"/>
                  <a:pt x="36" y="28"/>
                </a:cubicBezTo>
                <a:cubicBezTo>
                  <a:pt x="28" y="28"/>
                  <a:pt x="28" y="28"/>
                  <a:pt x="28" y="28"/>
                </a:cubicBezTo>
                <a:lnTo>
                  <a:pt x="28" y="8"/>
                </a:lnTo>
                <a:close/>
                <a:moveTo>
                  <a:pt x="32" y="53"/>
                </a:moveTo>
                <a:cubicBezTo>
                  <a:pt x="20" y="53"/>
                  <a:pt x="11" y="44"/>
                  <a:pt x="11" y="32"/>
                </a:cubicBezTo>
                <a:cubicBezTo>
                  <a:pt x="11" y="24"/>
                  <a:pt x="16" y="16"/>
                  <a:pt x="24" y="13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20"/>
                  <a:pt x="24" y="20"/>
                  <a:pt x="24" y="20"/>
                </a:cubicBezTo>
                <a:cubicBezTo>
                  <a:pt x="20" y="22"/>
                  <a:pt x="17" y="27"/>
                  <a:pt x="17" y="32"/>
                </a:cubicBezTo>
                <a:cubicBezTo>
                  <a:pt x="17" y="40"/>
                  <a:pt x="24" y="47"/>
                  <a:pt x="32" y="47"/>
                </a:cubicBezTo>
                <a:cubicBezTo>
                  <a:pt x="40" y="47"/>
                  <a:pt x="47" y="40"/>
                  <a:pt x="47" y="32"/>
                </a:cubicBezTo>
                <a:cubicBezTo>
                  <a:pt x="47" y="27"/>
                  <a:pt x="44" y="22"/>
                  <a:pt x="40" y="20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3"/>
                  <a:pt x="40" y="13"/>
                  <a:pt x="40" y="13"/>
                </a:cubicBezTo>
                <a:cubicBezTo>
                  <a:pt x="48" y="16"/>
                  <a:pt x="53" y="24"/>
                  <a:pt x="53" y="32"/>
                </a:cubicBezTo>
                <a:cubicBezTo>
                  <a:pt x="53" y="44"/>
                  <a:pt x="44" y="53"/>
                  <a:pt x="32" y="5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4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F456FF-D8F1-4433-B984-5F08872BE400}"/>
              </a:ext>
            </a:extLst>
          </p:cNvPr>
          <p:cNvGrpSpPr/>
          <p:nvPr/>
        </p:nvGrpSpPr>
        <p:grpSpPr>
          <a:xfrm>
            <a:off x="1600595" y="2567784"/>
            <a:ext cx="543091" cy="546689"/>
            <a:chOff x="5978526" y="4991101"/>
            <a:chExt cx="239712" cy="241300"/>
          </a:xfr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4"/>
              </a:gs>
            </a:gsLst>
            <a:lin ang="4800000" scaled="0"/>
          </a:gradFill>
        </p:grpSpPr>
        <p:sp>
          <p:nvSpPr>
            <p:cNvPr id="12" name="Freeform 227">
              <a:extLst>
                <a:ext uri="{FF2B5EF4-FFF2-40B4-BE49-F238E27FC236}">
                  <a16:creationId xmlns:a16="http://schemas.microsoft.com/office/drawing/2014/main" id="{5291D718-4C8A-4C50-9EF0-31DC94629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8526" y="5067301"/>
              <a:ext cx="165100" cy="165100"/>
            </a:xfrm>
            <a:custGeom>
              <a:avLst/>
              <a:gdLst>
                <a:gd name="T0" fmla="*/ 42 w 44"/>
                <a:gd name="T1" fmla="*/ 18 h 44"/>
                <a:gd name="T2" fmla="*/ 35 w 44"/>
                <a:gd name="T3" fmla="*/ 18 h 44"/>
                <a:gd name="T4" fmla="*/ 34 w 44"/>
                <a:gd name="T5" fmla="*/ 14 h 44"/>
                <a:gd name="T6" fmla="*/ 38 w 44"/>
                <a:gd name="T7" fmla="*/ 10 h 44"/>
                <a:gd name="T8" fmla="*/ 38 w 44"/>
                <a:gd name="T9" fmla="*/ 7 h 44"/>
                <a:gd name="T10" fmla="*/ 36 w 44"/>
                <a:gd name="T11" fmla="*/ 5 h 44"/>
                <a:gd name="T12" fmla="*/ 33 w 44"/>
                <a:gd name="T13" fmla="*/ 5 h 44"/>
                <a:gd name="T14" fmla="*/ 29 w 44"/>
                <a:gd name="T15" fmla="*/ 9 h 44"/>
                <a:gd name="T16" fmla="*/ 25 w 44"/>
                <a:gd name="T17" fmla="*/ 8 h 44"/>
                <a:gd name="T18" fmla="*/ 25 w 44"/>
                <a:gd name="T19" fmla="*/ 2 h 44"/>
                <a:gd name="T20" fmla="*/ 23 w 44"/>
                <a:gd name="T21" fmla="*/ 0 h 44"/>
                <a:gd name="T22" fmla="*/ 20 w 44"/>
                <a:gd name="T23" fmla="*/ 0 h 44"/>
                <a:gd name="T24" fmla="*/ 18 w 44"/>
                <a:gd name="T25" fmla="*/ 2 h 44"/>
                <a:gd name="T26" fmla="*/ 18 w 44"/>
                <a:gd name="T27" fmla="*/ 8 h 44"/>
                <a:gd name="T28" fmla="*/ 14 w 44"/>
                <a:gd name="T29" fmla="*/ 9 h 44"/>
                <a:gd name="T30" fmla="*/ 10 w 44"/>
                <a:gd name="T31" fmla="*/ 6 h 44"/>
                <a:gd name="T32" fmla="*/ 7 w 44"/>
                <a:gd name="T33" fmla="*/ 6 h 44"/>
                <a:gd name="T34" fmla="*/ 5 w 44"/>
                <a:gd name="T35" fmla="*/ 8 h 44"/>
                <a:gd name="T36" fmla="*/ 5 w 44"/>
                <a:gd name="T37" fmla="*/ 11 h 44"/>
                <a:gd name="T38" fmla="*/ 9 w 44"/>
                <a:gd name="T39" fmla="*/ 15 h 44"/>
                <a:gd name="T40" fmla="*/ 7 w 44"/>
                <a:gd name="T41" fmla="*/ 19 h 44"/>
                <a:gd name="T42" fmla="*/ 2 w 44"/>
                <a:gd name="T43" fmla="*/ 19 h 44"/>
                <a:gd name="T44" fmla="*/ 0 w 44"/>
                <a:gd name="T45" fmla="*/ 21 h 44"/>
                <a:gd name="T46" fmla="*/ 0 w 44"/>
                <a:gd name="T47" fmla="*/ 24 h 44"/>
                <a:gd name="T48" fmla="*/ 2 w 44"/>
                <a:gd name="T49" fmla="*/ 26 h 44"/>
                <a:gd name="T50" fmla="*/ 7 w 44"/>
                <a:gd name="T51" fmla="*/ 26 h 44"/>
                <a:gd name="T52" fmla="*/ 9 w 44"/>
                <a:gd name="T53" fmla="*/ 30 h 44"/>
                <a:gd name="T54" fmla="*/ 6 w 44"/>
                <a:gd name="T55" fmla="*/ 34 h 44"/>
                <a:gd name="T56" fmla="*/ 6 w 44"/>
                <a:gd name="T57" fmla="*/ 37 h 44"/>
                <a:gd name="T58" fmla="*/ 8 w 44"/>
                <a:gd name="T59" fmla="*/ 39 h 44"/>
                <a:gd name="T60" fmla="*/ 11 w 44"/>
                <a:gd name="T61" fmla="*/ 39 h 44"/>
                <a:gd name="T62" fmla="*/ 15 w 44"/>
                <a:gd name="T63" fmla="*/ 35 h 44"/>
                <a:gd name="T64" fmla="*/ 19 w 44"/>
                <a:gd name="T65" fmla="*/ 36 h 44"/>
                <a:gd name="T66" fmla="*/ 19 w 44"/>
                <a:gd name="T67" fmla="*/ 42 h 44"/>
                <a:gd name="T68" fmla="*/ 21 w 44"/>
                <a:gd name="T69" fmla="*/ 44 h 44"/>
                <a:gd name="T70" fmla="*/ 24 w 44"/>
                <a:gd name="T71" fmla="*/ 44 h 44"/>
                <a:gd name="T72" fmla="*/ 26 w 44"/>
                <a:gd name="T73" fmla="*/ 42 h 44"/>
                <a:gd name="T74" fmla="*/ 26 w 44"/>
                <a:gd name="T75" fmla="*/ 36 h 44"/>
                <a:gd name="T76" fmla="*/ 30 w 44"/>
                <a:gd name="T77" fmla="*/ 34 h 44"/>
                <a:gd name="T78" fmla="*/ 34 w 44"/>
                <a:gd name="T79" fmla="*/ 38 h 44"/>
                <a:gd name="T80" fmla="*/ 37 w 44"/>
                <a:gd name="T81" fmla="*/ 38 h 44"/>
                <a:gd name="T82" fmla="*/ 39 w 44"/>
                <a:gd name="T83" fmla="*/ 36 h 44"/>
                <a:gd name="T84" fmla="*/ 39 w 44"/>
                <a:gd name="T85" fmla="*/ 33 h 44"/>
                <a:gd name="T86" fmla="*/ 35 w 44"/>
                <a:gd name="T87" fmla="*/ 28 h 44"/>
                <a:gd name="T88" fmla="*/ 36 w 44"/>
                <a:gd name="T89" fmla="*/ 25 h 44"/>
                <a:gd name="T90" fmla="*/ 42 w 44"/>
                <a:gd name="T91" fmla="*/ 25 h 44"/>
                <a:gd name="T92" fmla="*/ 44 w 44"/>
                <a:gd name="T93" fmla="*/ 23 h 44"/>
                <a:gd name="T94" fmla="*/ 44 w 44"/>
                <a:gd name="T95" fmla="*/ 20 h 44"/>
                <a:gd name="T96" fmla="*/ 42 w 44"/>
                <a:gd name="T97" fmla="*/ 18 h 44"/>
                <a:gd name="T98" fmla="*/ 21 w 44"/>
                <a:gd name="T99" fmla="*/ 28 h 44"/>
                <a:gd name="T100" fmla="*/ 15 w 44"/>
                <a:gd name="T101" fmla="*/ 22 h 44"/>
                <a:gd name="T102" fmla="*/ 21 w 44"/>
                <a:gd name="T103" fmla="*/ 16 h 44"/>
                <a:gd name="T104" fmla="*/ 28 w 44"/>
                <a:gd name="T105" fmla="*/ 22 h 44"/>
                <a:gd name="T106" fmla="*/ 21 w 44"/>
                <a:gd name="T107" fmla="*/ 2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" h="44">
                  <a:moveTo>
                    <a:pt x="42" y="18"/>
                  </a:moveTo>
                  <a:cubicBezTo>
                    <a:pt x="35" y="18"/>
                    <a:pt x="35" y="18"/>
                    <a:pt x="35" y="18"/>
                  </a:cubicBezTo>
                  <a:cubicBezTo>
                    <a:pt x="35" y="17"/>
                    <a:pt x="35" y="15"/>
                    <a:pt x="34" y="14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9"/>
                    <a:pt x="39" y="8"/>
                    <a:pt x="38" y="7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4"/>
                    <a:pt x="34" y="4"/>
                    <a:pt x="33" y="5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6" y="8"/>
                    <a:pt x="25" y="8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4" y="0"/>
                    <a:pt x="2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1"/>
                    <a:pt x="18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6" y="8"/>
                    <a:pt x="15" y="9"/>
                    <a:pt x="14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9"/>
                    <a:pt x="4" y="10"/>
                    <a:pt x="5" y="11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20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8"/>
                    <a:pt x="8" y="29"/>
                    <a:pt x="9" y="30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5"/>
                    <a:pt x="5" y="36"/>
                    <a:pt x="6" y="3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9" y="40"/>
                    <a:pt x="10" y="40"/>
                    <a:pt x="11" y="39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6"/>
                    <a:pt x="18" y="36"/>
                    <a:pt x="19" y="36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3"/>
                    <a:pt x="20" y="44"/>
                    <a:pt x="21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4"/>
                    <a:pt x="26" y="43"/>
                    <a:pt x="26" y="42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8" y="35"/>
                    <a:pt x="29" y="35"/>
                    <a:pt x="30" y="34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5" y="39"/>
                    <a:pt x="36" y="39"/>
                    <a:pt x="37" y="38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5"/>
                    <a:pt x="40" y="34"/>
                    <a:pt x="39" y="33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7"/>
                    <a:pt x="35" y="26"/>
                    <a:pt x="36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3" y="25"/>
                    <a:pt x="44" y="24"/>
                    <a:pt x="44" y="23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19"/>
                    <a:pt x="43" y="18"/>
                    <a:pt x="42" y="18"/>
                  </a:cubicBezTo>
                  <a:close/>
                  <a:moveTo>
                    <a:pt x="21" y="28"/>
                  </a:moveTo>
                  <a:cubicBezTo>
                    <a:pt x="18" y="28"/>
                    <a:pt x="15" y="25"/>
                    <a:pt x="15" y="22"/>
                  </a:cubicBezTo>
                  <a:cubicBezTo>
                    <a:pt x="15" y="19"/>
                    <a:pt x="18" y="16"/>
                    <a:pt x="21" y="16"/>
                  </a:cubicBezTo>
                  <a:cubicBezTo>
                    <a:pt x="25" y="16"/>
                    <a:pt x="28" y="19"/>
                    <a:pt x="28" y="22"/>
                  </a:cubicBezTo>
                  <a:cubicBezTo>
                    <a:pt x="28" y="25"/>
                    <a:pt x="25" y="28"/>
                    <a:pt x="2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228">
              <a:extLst>
                <a:ext uri="{FF2B5EF4-FFF2-40B4-BE49-F238E27FC236}">
                  <a16:creationId xmlns:a16="http://schemas.microsoft.com/office/drawing/2014/main" id="{73DCD1B1-0C8A-4BF0-8E36-61F6BFCBD2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3463" y="4991101"/>
              <a:ext cx="104775" cy="104775"/>
            </a:xfrm>
            <a:custGeom>
              <a:avLst/>
              <a:gdLst>
                <a:gd name="T0" fmla="*/ 26 w 28"/>
                <a:gd name="T1" fmla="*/ 11 h 28"/>
                <a:gd name="T2" fmla="*/ 23 w 28"/>
                <a:gd name="T3" fmla="*/ 11 h 28"/>
                <a:gd name="T4" fmla="*/ 22 w 28"/>
                <a:gd name="T5" fmla="*/ 9 h 28"/>
                <a:gd name="T6" fmla="*/ 24 w 28"/>
                <a:gd name="T7" fmla="*/ 7 h 28"/>
                <a:gd name="T8" fmla="*/ 24 w 28"/>
                <a:gd name="T9" fmla="*/ 4 h 28"/>
                <a:gd name="T10" fmla="*/ 23 w 28"/>
                <a:gd name="T11" fmla="*/ 3 h 28"/>
                <a:gd name="T12" fmla="*/ 21 w 28"/>
                <a:gd name="T13" fmla="*/ 3 h 28"/>
                <a:gd name="T14" fmla="*/ 18 w 28"/>
                <a:gd name="T15" fmla="*/ 6 h 28"/>
                <a:gd name="T16" fmla="*/ 16 w 28"/>
                <a:gd name="T17" fmla="*/ 5 h 28"/>
                <a:gd name="T18" fmla="*/ 16 w 28"/>
                <a:gd name="T19" fmla="*/ 2 h 28"/>
                <a:gd name="T20" fmla="*/ 14 w 28"/>
                <a:gd name="T21" fmla="*/ 0 h 28"/>
                <a:gd name="T22" fmla="*/ 13 w 28"/>
                <a:gd name="T23" fmla="*/ 0 h 28"/>
                <a:gd name="T24" fmla="*/ 11 w 28"/>
                <a:gd name="T25" fmla="*/ 2 h 28"/>
                <a:gd name="T26" fmla="*/ 11 w 28"/>
                <a:gd name="T27" fmla="*/ 5 h 28"/>
                <a:gd name="T28" fmla="*/ 9 w 28"/>
                <a:gd name="T29" fmla="*/ 6 h 28"/>
                <a:gd name="T30" fmla="*/ 7 w 28"/>
                <a:gd name="T31" fmla="*/ 4 h 28"/>
                <a:gd name="T32" fmla="*/ 4 w 28"/>
                <a:gd name="T33" fmla="*/ 4 h 28"/>
                <a:gd name="T34" fmla="*/ 3 w 28"/>
                <a:gd name="T35" fmla="*/ 5 h 28"/>
                <a:gd name="T36" fmla="*/ 3 w 28"/>
                <a:gd name="T37" fmla="*/ 7 h 28"/>
                <a:gd name="T38" fmla="*/ 6 w 28"/>
                <a:gd name="T39" fmla="*/ 9 h 28"/>
                <a:gd name="T40" fmla="*/ 4 w 28"/>
                <a:gd name="T41" fmla="*/ 12 h 28"/>
                <a:gd name="T42" fmla="*/ 2 w 28"/>
                <a:gd name="T43" fmla="*/ 12 h 28"/>
                <a:gd name="T44" fmla="*/ 0 w 28"/>
                <a:gd name="T45" fmla="*/ 14 h 28"/>
                <a:gd name="T46" fmla="*/ 0 w 28"/>
                <a:gd name="T47" fmla="*/ 15 h 28"/>
                <a:gd name="T48" fmla="*/ 2 w 28"/>
                <a:gd name="T49" fmla="*/ 17 h 28"/>
                <a:gd name="T50" fmla="*/ 5 w 28"/>
                <a:gd name="T51" fmla="*/ 17 h 28"/>
                <a:gd name="T52" fmla="*/ 6 w 28"/>
                <a:gd name="T53" fmla="*/ 19 h 28"/>
                <a:gd name="T54" fmla="*/ 4 w 28"/>
                <a:gd name="T55" fmla="*/ 21 h 28"/>
                <a:gd name="T56" fmla="*/ 4 w 28"/>
                <a:gd name="T57" fmla="*/ 24 h 28"/>
                <a:gd name="T58" fmla="*/ 5 w 28"/>
                <a:gd name="T59" fmla="*/ 25 h 28"/>
                <a:gd name="T60" fmla="*/ 7 w 28"/>
                <a:gd name="T61" fmla="*/ 25 h 28"/>
                <a:gd name="T62" fmla="*/ 9 w 28"/>
                <a:gd name="T63" fmla="*/ 22 h 28"/>
                <a:gd name="T64" fmla="*/ 12 w 28"/>
                <a:gd name="T65" fmla="*/ 23 h 28"/>
                <a:gd name="T66" fmla="*/ 12 w 28"/>
                <a:gd name="T67" fmla="*/ 26 h 28"/>
                <a:gd name="T68" fmla="*/ 14 w 28"/>
                <a:gd name="T69" fmla="*/ 28 h 28"/>
                <a:gd name="T70" fmla="*/ 15 w 28"/>
                <a:gd name="T71" fmla="*/ 28 h 28"/>
                <a:gd name="T72" fmla="*/ 17 w 28"/>
                <a:gd name="T73" fmla="*/ 26 h 28"/>
                <a:gd name="T74" fmla="*/ 17 w 28"/>
                <a:gd name="T75" fmla="*/ 23 h 28"/>
                <a:gd name="T76" fmla="*/ 19 w 28"/>
                <a:gd name="T77" fmla="*/ 22 h 28"/>
                <a:gd name="T78" fmla="*/ 21 w 28"/>
                <a:gd name="T79" fmla="*/ 24 h 28"/>
                <a:gd name="T80" fmla="*/ 24 w 28"/>
                <a:gd name="T81" fmla="*/ 24 h 28"/>
                <a:gd name="T82" fmla="*/ 25 w 28"/>
                <a:gd name="T83" fmla="*/ 23 h 28"/>
                <a:gd name="T84" fmla="*/ 25 w 28"/>
                <a:gd name="T85" fmla="*/ 21 h 28"/>
                <a:gd name="T86" fmla="*/ 22 w 28"/>
                <a:gd name="T87" fmla="*/ 18 h 28"/>
                <a:gd name="T88" fmla="*/ 23 w 28"/>
                <a:gd name="T89" fmla="*/ 16 h 28"/>
                <a:gd name="T90" fmla="*/ 26 w 28"/>
                <a:gd name="T91" fmla="*/ 16 h 28"/>
                <a:gd name="T92" fmla="*/ 28 w 28"/>
                <a:gd name="T93" fmla="*/ 14 h 28"/>
                <a:gd name="T94" fmla="*/ 28 w 28"/>
                <a:gd name="T95" fmla="*/ 13 h 28"/>
                <a:gd name="T96" fmla="*/ 26 w 28"/>
                <a:gd name="T97" fmla="*/ 11 h 28"/>
                <a:gd name="T98" fmla="*/ 14 w 28"/>
                <a:gd name="T99" fmla="*/ 18 h 28"/>
                <a:gd name="T100" fmla="*/ 10 w 28"/>
                <a:gd name="T101" fmla="*/ 14 h 28"/>
                <a:gd name="T102" fmla="*/ 14 w 28"/>
                <a:gd name="T103" fmla="*/ 10 h 28"/>
                <a:gd name="T104" fmla="*/ 18 w 28"/>
                <a:gd name="T105" fmla="*/ 14 h 28"/>
                <a:gd name="T106" fmla="*/ 14 w 28"/>
                <a:gd name="T10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8" h="28">
                  <a:moveTo>
                    <a:pt x="26" y="11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1" y="3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5"/>
                    <a:pt x="17" y="5"/>
                    <a:pt x="16" y="5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0" y="6"/>
                    <a:pt x="9" y="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3"/>
                    <a:pt x="5" y="3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1"/>
                    <a:pt x="4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9"/>
                    <a:pt x="6" y="19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2"/>
                    <a:pt x="3" y="23"/>
                    <a:pt x="4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3"/>
                    <a:pt x="11" y="23"/>
                    <a:pt x="12" y="2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3" y="28"/>
                    <a:pt x="1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8"/>
                    <a:pt x="17" y="27"/>
                    <a:pt x="17" y="26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8" y="22"/>
                    <a:pt x="19" y="22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5"/>
                    <a:pt x="23" y="25"/>
                    <a:pt x="24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2"/>
                    <a:pt x="25" y="21"/>
                    <a:pt x="25" y="21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7"/>
                    <a:pt x="23" y="17"/>
                    <a:pt x="23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8" y="15"/>
                    <a:pt x="28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7" y="11"/>
                    <a:pt x="26" y="11"/>
                  </a:cubicBezTo>
                  <a:close/>
                  <a:moveTo>
                    <a:pt x="14" y="18"/>
                  </a:moveTo>
                  <a:cubicBezTo>
                    <a:pt x="11" y="18"/>
                    <a:pt x="10" y="16"/>
                    <a:pt x="10" y="14"/>
                  </a:cubicBezTo>
                  <a:cubicBezTo>
                    <a:pt x="10" y="12"/>
                    <a:pt x="11" y="10"/>
                    <a:pt x="14" y="10"/>
                  </a:cubicBezTo>
                  <a:cubicBezTo>
                    <a:pt x="16" y="10"/>
                    <a:pt x="18" y="12"/>
                    <a:pt x="18" y="14"/>
                  </a:cubicBezTo>
                  <a:cubicBezTo>
                    <a:pt x="18" y="16"/>
                    <a:pt x="16" y="18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Freeform 49">
            <a:extLst>
              <a:ext uri="{FF2B5EF4-FFF2-40B4-BE49-F238E27FC236}">
                <a16:creationId xmlns:a16="http://schemas.microsoft.com/office/drawing/2014/main" id="{CCAC0AFC-3FCF-4F87-82A0-0B941D338546}"/>
              </a:ext>
            </a:extLst>
          </p:cNvPr>
          <p:cNvSpPr>
            <a:spLocks noEditPoints="1"/>
          </p:cNvSpPr>
          <p:nvPr/>
        </p:nvSpPr>
        <p:spPr bwMode="auto">
          <a:xfrm>
            <a:off x="6396853" y="2550259"/>
            <a:ext cx="548871" cy="451712"/>
          </a:xfrm>
          <a:custGeom>
            <a:avLst/>
            <a:gdLst>
              <a:gd name="T0" fmla="*/ 123 w 136"/>
              <a:gd name="T1" fmla="*/ 22 h 112"/>
              <a:gd name="T2" fmla="*/ 92 w 136"/>
              <a:gd name="T3" fmla="*/ 22 h 112"/>
              <a:gd name="T4" fmla="*/ 92 w 136"/>
              <a:gd name="T5" fmla="*/ 14 h 112"/>
              <a:gd name="T6" fmla="*/ 79 w 136"/>
              <a:gd name="T7" fmla="*/ 0 h 112"/>
              <a:gd name="T8" fmla="*/ 57 w 136"/>
              <a:gd name="T9" fmla="*/ 0 h 112"/>
              <a:gd name="T10" fmla="*/ 44 w 136"/>
              <a:gd name="T11" fmla="*/ 14 h 112"/>
              <a:gd name="T12" fmla="*/ 44 w 136"/>
              <a:gd name="T13" fmla="*/ 22 h 112"/>
              <a:gd name="T14" fmla="*/ 12 w 136"/>
              <a:gd name="T15" fmla="*/ 22 h 112"/>
              <a:gd name="T16" fmla="*/ 0 w 136"/>
              <a:gd name="T17" fmla="*/ 34 h 112"/>
              <a:gd name="T18" fmla="*/ 0 w 136"/>
              <a:gd name="T19" fmla="*/ 99 h 112"/>
              <a:gd name="T20" fmla="*/ 12 w 136"/>
              <a:gd name="T21" fmla="*/ 112 h 112"/>
              <a:gd name="T22" fmla="*/ 123 w 136"/>
              <a:gd name="T23" fmla="*/ 112 h 112"/>
              <a:gd name="T24" fmla="*/ 136 w 136"/>
              <a:gd name="T25" fmla="*/ 99 h 112"/>
              <a:gd name="T26" fmla="*/ 136 w 136"/>
              <a:gd name="T27" fmla="*/ 34 h 112"/>
              <a:gd name="T28" fmla="*/ 123 w 136"/>
              <a:gd name="T29" fmla="*/ 22 h 112"/>
              <a:gd name="T30" fmla="*/ 22 w 136"/>
              <a:gd name="T31" fmla="*/ 104 h 112"/>
              <a:gd name="T32" fmla="*/ 22 w 136"/>
              <a:gd name="T33" fmla="*/ 29 h 112"/>
              <a:gd name="T34" fmla="*/ 39 w 136"/>
              <a:gd name="T35" fmla="*/ 29 h 112"/>
              <a:gd name="T36" fmla="*/ 39 w 136"/>
              <a:gd name="T37" fmla="*/ 104 h 112"/>
              <a:gd name="T38" fmla="*/ 22 w 136"/>
              <a:gd name="T39" fmla="*/ 104 h 112"/>
              <a:gd name="T40" fmla="*/ 83 w 136"/>
              <a:gd name="T41" fmla="*/ 22 h 112"/>
              <a:gd name="T42" fmla="*/ 52 w 136"/>
              <a:gd name="T43" fmla="*/ 22 h 112"/>
              <a:gd name="T44" fmla="*/ 52 w 136"/>
              <a:gd name="T45" fmla="*/ 14 h 112"/>
              <a:gd name="T46" fmla="*/ 57 w 136"/>
              <a:gd name="T47" fmla="*/ 9 h 112"/>
              <a:gd name="T48" fmla="*/ 79 w 136"/>
              <a:gd name="T49" fmla="*/ 9 h 112"/>
              <a:gd name="T50" fmla="*/ 83 w 136"/>
              <a:gd name="T51" fmla="*/ 14 h 112"/>
              <a:gd name="T52" fmla="*/ 83 w 136"/>
              <a:gd name="T53" fmla="*/ 22 h 112"/>
              <a:gd name="T54" fmla="*/ 96 w 136"/>
              <a:gd name="T55" fmla="*/ 104 h 112"/>
              <a:gd name="T56" fmla="*/ 96 w 136"/>
              <a:gd name="T57" fmla="*/ 29 h 112"/>
              <a:gd name="T58" fmla="*/ 114 w 136"/>
              <a:gd name="T59" fmla="*/ 29 h 112"/>
              <a:gd name="T60" fmla="*/ 114 w 136"/>
              <a:gd name="T61" fmla="*/ 104 h 112"/>
              <a:gd name="T62" fmla="*/ 96 w 136"/>
              <a:gd name="T63" fmla="*/ 104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6" h="112">
                <a:moveTo>
                  <a:pt x="123" y="22"/>
                </a:moveTo>
                <a:cubicBezTo>
                  <a:pt x="92" y="22"/>
                  <a:pt x="92" y="22"/>
                  <a:pt x="92" y="22"/>
                </a:cubicBezTo>
                <a:cubicBezTo>
                  <a:pt x="92" y="14"/>
                  <a:pt x="92" y="14"/>
                  <a:pt x="92" y="14"/>
                </a:cubicBezTo>
                <a:cubicBezTo>
                  <a:pt x="92" y="6"/>
                  <a:pt x="86" y="0"/>
                  <a:pt x="79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0" y="0"/>
                  <a:pt x="44" y="6"/>
                  <a:pt x="44" y="14"/>
                </a:cubicBezTo>
                <a:cubicBezTo>
                  <a:pt x="44" y="22"/>
                  <a:pt x="44" y="22"/>
                  <a:pt x="44" y="22"/>
                </a:cubicBezTo>
                <a:cubicBezTo>
                  <a:pt x="12" y="22"/>
                  <a:pt x="12" y="22"/>
                  <a:pt x="12" y="22"/>
                </a:cubicBezTo>
                <a:cubicBezTo>
                  <a:pt x="5" y="22"/>
                  <a:pt x="0" y="27"/>
                  <a:pt x="0" y="34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6"/>
                  <a:pt x="5" y="112"/>
                  <a:pt x="12" y="112"/>
                </a:cubicBezTo>
                <a:cubicBezTo>
                  <a:pt x="123" y="112"/>
                  <a:pt x="123" y="112"/>
                  <a:pt x="123" y="112"/>
                </a:cubicBezTo>
                <a:cubicBezTo>
                  <a:pt x="130" y="112"/>
                  <a:pt x="136" y="106"/>
                  <a:pt x="136" y="99"/>
                </a:cubicBezTo>
                <a:cubicBezTo>
                  <a:pt x="136" y="34"/>
                  <a:pt x="136" y="34"/>
                  <a:pt x="136" y="34"/>
                </a:cubicBezTo>
                <a:cubicBezTo>
                  <a:pt x="136" y="27"/>
                  <a:pt x="130" y="22"/>
                  <a:pt x="123" y="22"/>
                </a:cubicBezTo>
                <a:close/>
                <a:moveTo>
                  <a:pt x="22" y="104"/>
                </a:moveTo>
                <a:cubicBezTo>
                  <a:pt x="22" y="29"/>
                  <a:pt x="22" y="29"/>
                  <a:pt x="22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104"/>
                  <a:pt x="39" y="104"/>
                  <a:pt x="39" y="104"/>
                </a:cubicBezTo>
                <a:lnTo>
                  <a:pt x="22" y="104"/>
                </a:lnTo>
                <a:close/>
                <a:moveTo>
                  <a:pt x="83" y="22"/>
                </a:moveTo>
                <a:cubicBezTo>
                  <a:pt x="52" y="22"/>
                  <a:pt x="52" y="22"/>
                  <a:pt x="52" y="22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1"/>
                  <a:pt x="54" y="9"/>
                  <a:pt x="57" y="9"/>
                </a:cubicBezTo>
                <a:cubicBezTo>
                  <a:pt x="79" y="9"/>
                  <a:pt x="79" y="9"/>
                  <a:pt x="79" y="9"/>
                </a:cubicBezTo>
                <a:cubicBezTo>
                  <a:pt x="81" y="9"/>
                  <a:pt x="83" y="11"/>
                  <a:pt x="83" y="14"/>
                </a:cubicBezTo>
                <a:lnTo>
                  <a:pt x="83" y="22"/>
                </a:lnTo>
                <a:close/>
                <a:moveTo>
                  <a:pt x="96" y="104"/>
                </a:moveTo>
                <a:cubicBezTo>
                  <a:pt x="96" y="29"/>
                  <a:pt x="96" y="29"/>
                  <a:pt x="96" y="29"/>
                </a:cubicBezTo>
                <a:cubicBezTo>
                  <a:pt x="114" y="29"/>
                  <a:pt x="114" y="29"/>
                  <a:pt x="114" y="29"/>
                </a:cubicBezTo>
                <a:cubicBezTo>
                  <a:pt x="114" y="104"/>
                  <a:pt x="114" y="104"/>
                  <a:pt x="114" y="104"/>
                </a:cubicBezTo>
                <a:lnTo>
                  <a:pt x="96" y="10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4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2AC859-F40A-40B1-8321-1E1600460760}"/>
              </a:ext>
            </a:extLst>
          </p:cNvPr>
          <p:cNvGrpSpPr/>
          <p:nvPr/>
        </p:nvGrpSpPr>
        <p:grpSpPr>
          <a:xfrm>
            <a:off x="1559010" y="3828456"/>
            <a:ext cx="464935" cy="542819"/>
            <a:chOff x="3254375" y="804863"/>
            <a:chExt cx="625475" cy="730250"/>
          </a:xfr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4"/>
              </a:gs>
            </a:gsLst>
            <a:lin ang="4800000" scaled="0"/>
          </a:gradFill>
        </p:grpSpPr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0BA18118-479C-475D-A16F-58DDE7739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4375" y="1208088"/>
              <a:ext cx="625475" cy="327025"/>
            </a:xfrm>
            <a:custGeom>
              <a:avLst/>
              <a:gdLst>
                <a:gd name="T0" fmla="*/ 124 w 164"/>
                <a:gd name="T1" fmla="*/ 0 h 86"/>
                <a:gd name="T2" fmla="*/ 108 w 164"/>
                <a:gd name="T3" fmla="*/ 0 h 86"/>
                <a:gd name="T4" fmla="*/ 95 w 164"/>
                <a:gd name="T5" fmla="*/ 44 h 86"/>
                <a:gd name="T6" fmla="*/ 84 w 164"/>
                <a:gd name="T7" fmla="*/ 21 h 86"/>
                <a:gd name="T8" fmla="*/ 95 w 164"/>
                <a:gd name="T9" fmla="*/ 8 h 86"/>
                <a:gd name="T10" fmla="*/ 94 w 164"/>
                <a:gd name="T11" fmla="*/ 6 h 86"/>
                <a:gd name="T12" fmla="*/ 81 w 164"/>
                <a:gd name="T13" fmla="*/ 7 h 86"/>
                <a:gd name="T14" fmla="*/ 69 w 164"/>
                <a:gd name="T15" fmla="*/ 6 h 86"/>
                <a:gd name="T16" fmla="*/ 68 w 164"/>
                <a:gd name="T17" fmla="*/ 7 h 86"/>
                <a:gd name="T18" fmla="*/ 80 w 164"/>
                <a:gd name="T19" fmla="*/ 22 h 86"/>
                <a:gd name="T20" fmla="*/ 70 w 164"/>
                <a:gd name="T21" fmla="*/ 45 h 86"/>
                <a:gd name="T22" fmla="*/ 57 w 164"/>
                <a:gd name="T23" fmla="*/ 0 h 86"/>
                <a:gd name="T24" fmla="*/ 40 w 164"/>
                <a:gd name="T25" fmla="*/ 0 h 86"/>
                <a:gd name="T26" fmla="*/ 0 w 164"/>
                <a:gd name="T27" fmla="*/ 40 h 86"/>
                <a:gd name="T28" fmla="*/ 0 w 164"/>
                <a:gd name="T29" fmla="*/ 86 h 86"/>
                <a:gd name="T30" fmla="*/ 164 w 164"/>
                <a:gd name="T31" fmla="*/ 86 h 86"/>
                <a:gd name="T32" fmla="*/ 164 w 164"/>
                <a:gd name="T33" fmla="*/ 40 h 86"/>
                <a:gd name="T34" fmla="*/ 124 w 164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86">
                  <a:moveTo>
                    <a:pt x="124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0" y="7"/>
                    <a:pt x="86" y="7"/>
                    <a:pt x="81" y="7"/>
                  </a:cubicBezTo>
                  <a:cubicBezTo>
                    <a:pt x="77" y="7"/>
                    <a:pt x="73" y="7"/>
                    <a:pt x="69" y="6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4" y="18"/>
                    <a:pt x="147" y="0"/>
                    <a:pt x="1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31">
              <a:extLst>
                <a:ext uri="{FF2B5EF4-FFF2-40B4-BE49-F238E27FC236}">
                  <a16:creationId xmlns:a16="http://schemas.microsoft.com/office/drawing/2014/main" id="{A79BBE9F-86EE-4673-B53B-0ECAF7D7ED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9788" y="804863"/>
              <a:ext cx="377825" cy="403225"/>
            </a:xfrm>
            <a:custGeom>
              <a:avLst/>
              <a:gdLst>
                <a:gd name="T0" fmla="*/ 91 w 99"/>
                <a:gd name="T1" fmla="*/ 38 h 106"/>
                <a:gd name="T2" fmla="*/ 49 w 99"/>
                <a:gd name="T3" fmla="*/ 0 h 106"/>
                <a:gd name="T4" fmla="*/ 8 w 99"/>
                <a:gd name="T5" fmla="*/ 38 h 106"/>
                <a:gd name="T6" fmla="*/ 0 w 99"/>
                <a:gd name="T7" fmla="*/ 53 h 106"/>
                <a:gd name="T8" fmla="*/ 11 w 99"/>
                <a:gd name="T9" fmla="*/ 68 h 106"/>
                <a:gd name="T10" fmla="*/ 12 w 99"/>
                <a:gd name="T11" fmla="*/ 68 h 106"/>
                <a:gd name="T12" fmla="*/ 49 w 99"/>
                <a:gd name="T13" fmla="*/ 106 h 106"/>
                <a:gd name="T14" fmla="*/ 87 w 99"/>
                <a:gd name="T15" fmla="*/ 68 h 106"/>
                <a:gd name="T16" fmla="*/ 88 w 99"/>
                <a:gd name="T17" fmla="*/ 68 h 106"/>
                <a:gd name="T18" fmla="*/ 99 w 99"/>
                <a:gd name="T19" fmla="*/ 53 h 106"/>
                <a:gd name="T20" fmla="*/ 91 w 99"/>
                <a:gd name="T21" fmla="*/ 38 h 106"/>
                <a:gd name="T22" fmla="*/ 76 w 99"/>
                <a:gd name="T23" fmla="*/ 44 h 106"/>
                <a:gd name="T24" fmla="*/ 71 w 99"/>
                <a:gd name="T25" fmla="*/ 44 h 106"/>
                <a:gd name="T26" fmla="*/ 71 w 99"/>
                <a:gd name="T27" fmla="*/ 49 h 106"/>
                <a:gd name="T28" fmla="*/ 75 w 99"/>
                <a:gd name="T29" fmla="*/ 51 h 106"/>
                <a:gd name="T30" fmla="*/ 76 w 99"/>
                <a:gd name="T31" fmla="*/ 53 h 106"/>
                <a:gd name="T32" fmla="*/ 71 w 99"/>
                <a:gd name="T33" fmla="*/ 62 h 106"/>
                <a:gd name="T34" fmla="*/ 68 w 99"/>
                <a:gd name="T35" fmla="*/ 62 h 106"/>
                <a:gd name="T36" fmla="*/ 65 w 99"/>
                <a:gd name="T37" fmla="*/ 59 h 106"/>
                <a:gd name="T38" fmla="*/ 60 w 99"/>
                <a:gd name="T39" fmla="*/ 63 h 106"/>
                <a:gd name="T40" fmla="*/ 62 w 99"/>
                <a:gd name="T41" fmla="*/ 67 h 106"/>
                <a:gd name="T42" fmla="*/ 61 w 99"/>
                <a:gd name="T43" fmla="*/ 69 h 106"/>
                <a:gd name="T44" fmla="*/ 52 w 99"/>
                <a:gd name="T45" fmla="*/ 72 h 106"/>
                <a:gd name="T46" fmla="*/ 49 w 99"/>
                <a:gd name="T47" fmla="*/ 70 h 106"/>
                <a:gd name="T48" fmla="*/ 49 w 99"/>
                <a:gd name="T49" fmla="*/ 66 h 106"/>
                <a:gd name="T50" fmla="*/ 43 w 99"/>
                <a:gd name="T51" fmla="*/ 65 h 106"/>
                <a:gd name="T52" fmla="*/ 42 w 99"/>
                <a:gd name="T53" fmla="*/ 69 h 106"/>
                <a:gd name="T54" fmla="*/ 40 w 99"/>
                <a:gd name="T55" fmla="*/ 70 h 106"/>
                <a:gd name="T56" fmla="*/ 31 w 99"/>
                <a:gd name="T57" fmla="*/ 65 h 106"/>
                <a:gd name="T58" fmla="*/ 31 w 99"/>
                <a:gd name="T59" fmla="*/ 62 h 106"/>
                <a:gd name="T60" fmla="*/ 34 w 99"/>
                <a:gd name="T61" fmla="*/ 59 h 106"/>
                <a:gd name="T62" fmla="*/ 30 w 99"/>
                <a:gd name="T63" fmla="*/ 55 h 106"/>
                <a:gd name="T64" fmla="*/ 26 w 99"/>
                <a:gd name="T65" fmla="*/ 57 h 106"/>
                <a:gd name="T66" fmla="*/ 24 w 99"/>
                <a:gd name="T67" fmla="*/ 55 h 106"/>
                <a:gd name="T68" fmla="*/ 21 w 99"/>
                <a:gd name="T69" fmla="*/ 46 h 106"/>
                <a:gd name="T70" fmla="*/ 23 w 99"/>
                <a:gd name="T71" fmla="*/ 44 h 106"/>
                <a:gd name="T72" fmla="*/ 27 w 99"/>
                <a:gd name="T73" fmla="*/ 44 h 106"/>
                <a:gd name="T74" fmla="*/ 28 w 99"/>
                <a:gd name="T75" fmla="*/ 38 h 106"/>
                <a:gd name="T76" fmla="*/ 24 w 99"/>
                <a:gd name="T77" fmla="*/ 37 h 106"/>
                <a:gd name="T78" fmla="*/ 23 w 99"/>
                <a:gd name="T79" fmla="*/ 34 h 106"/>
                <a:gd name="T80" fmla="*/ 28 w 99"/>
                <a:gd name="T81" fmla="*/ 26 h 106"/>
                <a:gd name="T82" fmla="*/ 31 w 99"/>
                <a:gd name="T83" fmla="*/ 25 h 106"/>
                <a:gd name="T84" fmla="*/ 34 w 99"/>
                <a:gd name="T85" fmla="*/ 28 h 106"/>
                <a:gd name="T86" fmla="*/ 38 w 99"/>
                <a:gd name="T87" fmla="*/ 25 h 106"/>
                <a:gd name="T88" fmla="*/ 36 w 99"/>
                <a:gd name="T89" fmla="*/ 21 h 106"/>
                <a:gd name="T90" fmla="*/ 37 w 99"/>
                <a:gd name="T91" fmla="*/ 18 h 106"/>
                <a:gd name="T92" fmla="*/ 47 w 99"/>
                <a:gd name="T93" fmla="*/ 16 h 106"/>
                <a:gd name="T94" fmla="*/ 49 w 99"/>
                <a:gd name="T95" fmla="*/ 17 h 106"/>
                <a:gd name="T96" fmla="*/ 49 w 99"/>
                <a:gd name="T97" fmla="*/ 22 h 106"/>
                <a:gd name="T98" fmla="*/ 55 w 99"/>
                <a:gd name="T99" fmla="*/ 22 h 106"/>
                <a:gd name="T100" fmla="*/ 56 w 99"/>
                <a:gd name="T101" fmla="*/ 18 h 106"/>
                <a:gd name="T102" fmla="*/ 59 w 99"/>
                <a:gd name="T103" fmla="*/ 17 h 106"/>
                <a:gd name="T104" fmla="*/ 67 w 99"/>
                <a:gd name="T105" fmla="*/ 22 h 106"/>
                <a:gd name="T106" fmla="*/ 68 w 99"/>
                <a:gd name="T107" fmla="*/ 25 h 106"/>
                <a:gd name="T108" fmla="*/ 65 w 99"/>
                <a:gd name="T109" fmla="*/ 28 h 106"/>
                <a:gd name="T110" fmla="*/ 68 w 99"/>
                <a:gd name="T111" fmla="*/ 33 h 106"/>
                <a:gd name="T112" fmla="*/ 72 w 99"/>
                <a:gd name="T113" fmla="*/ 31 h 106"/>
                <a:gd name="T114" fmla="*/ 75 w 99"/>
                <a:gd name="T115" fmla="*/ 32 h 106"/>
                <a:gd name="T116" fmla="*/ 77 w 99"/>
                <a:gd name="T117" fmla="*/ 41 h 106"/>
                <a:gd name="T118" fmla="*/ 76 w 99"/>
                <a:gd name="T119" fmla="*/ 4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9" h="106">
                  <a:moveTo>
                    <a:pt x="91" y="38"/>
                  </a:moveTo>
                  <a:cubicBezTo>
                    <a:pt x="89" y="12"/>
                    <a:pt x="71" y="0"/>
                    <a:pt x="49" y="0"/>
                  </a:cubicBezTo>
                  <a:cubicBezTo>
                    <a:pt x="27" y="0"/>
                    <a:pt x="10" y="12"/>
                    <a:pt x="8" y="38"/>
                  </a:cubicBezTo>
                  <a:cubicBezTo>
                    <a:pt x="3" y="40"/>
                    <a:pt x="0" y="46"/>
                    <a:pt x="0" y="53"/>
                  </a:cubicBezTo>
                  <a:cubicBezTo>
                    <a:pt x="0" y="61"/>
                    <a:pt x="5" y="68"/>
                    <a:pt x="11" y="68"/>
                  </a:cubicBezTo>
                  <a:cubicBezTo>
                    <a:pt x="11" y="68"/>
                    <a:pt x="12" y="68"/>
                    <a:pt x="12" y="68"/>
                  </a:cubicBezTo>
                  <a:cubicBezTo>
                    <a:pt x="19" y="88"/>
                    <a:pt x="33" y="106"/>
                    <a:pt x="49" y="106"/>
                  </a:cubicBezTo>
                  <a:cubicBezTo>
                    <a:pt x="66" y="106"/>
                    <a:pt x="80" y="88"/>
                    <a:pt x="87" y="68"/>
                  </a:cubicBezTo>
                  <a:cubicBezTo>
                    <a:pt x="87" y="68"/>
                    <a:pt x="87" y="68"/>
                    <a:pt x="88" y="68"/>
                  </a:cubicBezTo>
                  <a:cubicBezTo>
                    <a:pt x="94" y="68"/>
                    <a:pt x="99" y="61"/>
                    <a:pt x="99" y="53"/>
                  </a:cubicBezTo>
                  <a:cubicBezTo>
                    <a:pt x="99" y="46"/>
                    <a:pt x="95" y="40"/>
                    <a:pt x="91" y="38"/>
                  </a:cubicBezTo>
                  <a:close/>
                  <a:moveTo>
                    <a:pt x="76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1" y="46"/>
                    <a:pt x="71" y="48"/>
                    <a:pt x="71" y="49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6" y="51"/>
                    <a:pt x="76" y="52"/>
                    <a:pt x="76" y="53"/>
                  </a:cubicBezTo>
                  <a:cubicBezTo>
                    <a:pt x="74" y="56"/>
                    <a:pt x="73" y="59"/>
                    <a:pt x="71" y="62"/>
                  </a:cubicBezTo>
                  <a:cubicBezTo>
                    <a:pt x="70" y="63"/>
                    <a:pt x="69" y="63"/>
                    <a:pt x="68" y="62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4" y="61"/>
                    <a:pt x="62" y="62"/>
                    <a:pt x="60" y="63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3" y="67"/>
                    <a:pt x="62" y="69"/>
                    <a:pt x="61" y="69"/>
                  </a:cubicBezTo>
                  <a:cubicBezTo>
                    <a:pt x="58" y="71"/>
                    <a:pt x="55" y="71"/>
                    <a:pt x="52" y="72"/>
                  </a:cubicBezTo>
                  <a:cubicBezTo>
                    <a:pt x="50" y="72"/>
                    <a:pt x="49" y="71"/>
                    <a:pt x="49" y="70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7" y="66"/>
                    <a:pt x="45" y="66"/>
                    <a:pt x="43" y="65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42" y="70"/>
                    <a:pt x="41" y="71"/>
                    <a:pt x="40" y="70"/>
                  </a:cubicBezTo>
                  <a:cubicBezTo>
                    <a:pt x="37" y="69"/>
                    <a:pt x="34" y="67"/>
                    <a:pt x="31" y="65"/>
                  </a:cubicBezTo>
                  <a:cubicBezTo>
                    <a:pt x="30" y="64"/>
                    <a:pt x="30" y="63"/>
                    <a:pt x="31" y="62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2" y="58"/>
                    <a:pt x="31" y="56"/>
                    <a:pt x="30" y="55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4" y="57"/>
                    <a:pt x="24" y="55"/>
                  </a:cubicBezTo>
                  <a:cubicBezTo>
                    <a:pt x="22" y="53"/>
                    <a:pt x="22" y="49"/>
                    <a:pt x="21" y="46"/>
                  </a:cubicBezTo>
                  <a:cubicBezTo>
                    <a:pt x="21" y="45"/>
                    <a:pt x="22" y="44"/>
                    <a:pt x="23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2"/>
                    <a:pt x="27" y="40"/>
                    <a:pt x="28" y="38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7"/>
                    <a:pt x="22" y="35"/>
                    <a:pt x="23" y="34"/>
                  </a:cubicBezTo>
                  <a:cubicBezTo>
                    <a:pt x="24" y="31"/>
                    <a:pt x="26" y="28"/>
                    <a:pt x="28" y="26"/>
                  </a:cubicBezTo>
                  <a:cubicBezTo>
                    <a:pt x="29" y="25"/>
                    <a:pt x="30" y="24"/>
                    <a:pt x="31" y="25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5" y="27"/>
                    <a:pt x="36" y="25"/>
                    <a:pt x="38" y="25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0"/>
                    <a:pt x="36" y="19"/>
                    <a:pt x="37" y="18"/>
                  </a:cubicBezTo>
                  <a:cubicBezTo>
                    <a:pt x="40" y="17"/>
                    <a:pt x="44" y="16"/>
                    <a:pt x="47" y="16"/>
                  </a:cubicBezTo>
                  <a:cubicBezTo>
                    <a:pt x="48" y="16"/>
                    <a:pt x="49" y="16"/>
                    <a:pt x="49" y="17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1" y="22"/>
                    <a:pt x="53" y="22"/>
                    <a:pt x="55" y="22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7"/>
                    <a:pt x="58" y="17"/>
                    <a:pt x="59" y="17"/>
                  </a:cubicBezTo>
                  <a:cubicBezTo>
                    <a:pt x="62" y="19"/>
                    <a:pt x="65" y="20"/>
                    <a:pt x="67" y="22"/>
                  </a:cubicBezTo>
                  <a:cubicBezTo>
                    <a:pt x="68" y="23"/>
                    <a:pt x="69" y="24"/>
                    <a:pt x="68" y="25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6" y="29"/>
                    <a:pt x="67" y="31"/>
                    <a:pt x="68" y="33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3" y="30"/>
                    <a:pt x="74" y="31"/>
                    <a:pt x="75" y="32"/>
                  </a:cubicBezTo>
                  <a:cubicBezTo>
                    <a:pt x="76" y="35"/>
                    <a:pt x="77" y="38"/>
                    <a:pt x="77" y="41"/>
                  </a:cubicBezTo>
                  <a:cubicBezTo>
                    <a:pt x="77" y="43"/>
                    <a:pt x="77" y="44"/>
                    <a:pt x="76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Oval 32">
              <a:extLst>
                <a:ext uri="{FF2B5EF4-FFF2-40B4-BE49-F238E27FC236}">
                  <a16:creationId xmlns:a16="http://schemas.microsoft.com/office/drawing/2014/main" id="{B36C072A-5A80-4524-A27E-A3539F9B7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1075" y="927101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2655887-DF29-45E8-A308-E452FBE6D2EA}"/>
              </a:ext>
            </a:extLst>
          </p:cNvPr>
          <p:cNvSpPr/>
          <p:nvPr/>
        </p:nvSpPr>
        <p:spPr>
          <a:xfrm>
            <a:off x="2393983" y="2650722"/>
            <a:ext cx="3447212" cy="702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List all products in store and divide products into category. </a:t>
            </a:r>
            <a:endParaRPr lang="en-ID" sz="1400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ACD64D-A73C-4665-9AFA-DDC10E6618CF}"/>
              </a:ext>
            </a:extLst>
          </p:cNvPr>
          <p:cNvSpPr txBox="1"/>
          <p:nvPr/>
        </p:nvSpPr>
        <p:spPr>
          <a:xfrm>
            <a:off x="2393981" y="2288483"/>
            <a:ext cx="2632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j-lt"/>
              </a:rPr>
              <a:t>Create Inventory Record</a:t>
            </a:r>
            <a:endParaRPr lang="en-ID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80D59E-2297-49FF-9041-948D5A58382F}"/>
              </a:ext>
            </a:extLst>
          </p:cNvPr>
          <p:cNvSpPr/>
          <p:nvPr/>
        </p:nvSpPr>
        <p:spPr>
          <a:xfrm>
            <a:off x="2393982" y="3967969"/>
            <a:ext cx="3692969" cy="702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Store products exports, imports, and in stock of all products and view history.</a:t>
            </a:r>
            <a:endParaRPr lang="en-ID" sz="140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AFC53E-05B3-4974-A02D-A74586E62C0F}"/>
              </a:ext>
            </a:extLst>
          </p:cNvPr>
          <p:cNvSpPr txBox="1"/>
          <p:nvPr/>
        </p:nvSpPr>
        <p:spPr>
          <a:xfrm>
            <a:off x="2393981" y="3605729"/>
            <a:ext cx="3717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j-lt"/>
              </a:rPr>
              <a:t>Store​ Product Quantity and History</a:t>
            </a:r>
            <a:endParaRPr lang="en-ID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00469E-7CFC-42B2-9945-15351DFAD94C}"/>
              </a:ext>
            </a:extLst>
          </p:cNvPr>
          <p:cNvSpPr/>
          <p:nvPr/>
        </p:nvSpPr>
        <p:spPr>
          <a:xfrm>
            <a:off x="2393983" y="5390558"/>
            <a:ext cx="3447212" cy="702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400" dirty="0">
                <a:solidFill>
                  <a:schemeClr val="tx2"/>
                </a:solidFill>
              </a:rPr>
              <a:t>Create products details of products, and more.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AE23AE-1E72-4A5C-BF26-27991DCD3BF3}"/>
              </a:ext>
            </a:extLst>
          </p:cNvPr>
          <p:cNvSpPr txBox="1"/>
          <p:nvPr/>
        </p:nvSpPr>
        <p:spPr>
          <a:xfrm>
            <a:off x="2393981" y="5028318"/>
            <a:ext cx="324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j-lt"/>
              </a:rPr>
              <a:t>Create Products Information</a:t>
            </a:r>
            <a:endParaRPr lang="en-ID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F14623-9492-4476-82BA-0D7A081EFDE3}"/>
              </a:ext>
            </a:extLst>
          </p:cNvPr>
          <p:cNvSpPr/>
          <p:nvPr/>
        </p:nvSpPr>
        <p:spPr>
          <a:xfrm>
            <a:off x="7226058" y="2650722"/>
            <a:ext cx="3589987" cy="702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Inventory System have endpoint for Grocery owner to access and manage.</a:t>
            </a:r>
            <a:endParaRPr lang="en-ID" sz="1400" dirty="0">
              <a:solidFill>
                <a:schemeClr val="tx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763FF7-4355-45FD-BAC8-B299A7013A5E}"/>
              </a:ext>
            </a:extLst>
          </p:cNvPr>
          <p:cNvSpPr txBox="1"/>
          <p:nvPr/>
        </p:nvSpPr>
        <p:spPr>
          <a:xfrm>
            <a:off x="7226059" y="2288483"/>
            <a:ext cx="3529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j-lt"/>
              </a:rPr>
              <a:t>Grocery Owner Authentication</a:t>
            </a:r>
            <a:endParaRPr lang="en-ID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D02ADD-E825-410D-B932-E2B74B38FAFA}"/>
              </a:ext>
            </a:extLst>
          </p:cNvPr>
          <p:cNvSpPr/>
          <p:nvPr/>
        </p:nvSpPr>
        <p:spPr>
          <a:xfrm>
            <a:off x="7226058" y="3967969"/>
            <a:ext cx="3748693" cy="702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400" dirty="0">
                <a:solidFill>
                  <a:schemeClr val="tx2"/>
                </a:solidFill>
              </a:rPr>
              <a:t>System can generate QR Code and store products details for ready to scan.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7AF0A3-FCDD-489F-AF4B-2CC2CF20E575}"/>
              </a:ext>
            </a:extLst>
          </p:cNvPr>
          <p:cNvSpPr txBox="1"/>
          <p:nvPr/>
        </p:nvSpPr>
        <p:spPr>
          <a:xfrm>
            <a:off x="7226059" y="3605730"/>
            <a:ext cx="461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j-lt"/>
              </a:rPr>
              <a:t>Produce QR Code Products information </a:t>
            </a:r>
            <a:endParaRPr lang="en-ID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6879B9A-F8C4-4C69-B547-C187569A8BB0}"/>
              </a:ext>
            </a:extLst>
          </p:cNvPr>
          <p:cNvSpPr/>
          <p:nvPr/>
        </p:nvSpPr>
        <p:spPr>
          <a:xfrm>
            <a:off x="7226059" y="5602659"/>
            <a:ext cx="3447212" cy="702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400" dirty="0">
                <a:solidFill>
                  <a:schemeClr val="tx2"/>
                </a:solidFill>
              </a:rPr>
              <a:t>Customers can scan QR Sticker in every products to view details.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7AB249-1D25-408E-835F-80BE1B354F06}"/>
              </a:ext>
            </a:extLst>
          </p:cNvPr>
          <p:cNvSpPr txBox="1"/>
          <p:nvPr/>
        </p:nvSpPr>
        <p:spPr>
          <a:xfrm>
            <a:off x="7226059" y="5028317"/>
            <a:ext cx="3748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j-lt"/>
              </a:rPr>
              <a:t>Customer scan QR Code to view Products Information</a:t>
            </a:r>
            <a:endParaRPr lang="en-ID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0" name="Freeform 7">
            <a:extLst>
              <a:ext uri="{FF2B5EF4-FFF2-40B4-BE49-F238E27FC236}">
                <a16:creationId xmlns:a16="http://schemas.microsoft.com/office/drawing/2014/main" id="{E6C4AFDD-6071-44FF-A5E2-DB371271AA4B}"/>
              </a:ext>
            </a:extLst>
          </p:cNvPr>
          <p:cNvSpPr>
            <a:spLocks/>
          </p:cNvSpPr>
          <p:nvPr/>
        </p:nvSpPr>
        <p:spPr bwMode="auto">
          <a:xfrm>
            <a:off x="6450567" y="5277988"/>
            <a:ext cx="474011" cy="463819"/>
          </a:xfrm>
          <a:custGeom>
            <a:avLst/>
            <a:gdLst>
              <a:gd name="T0" fmla="*/ 104 w 196"/>
              <a:gd name="T1" fmla="*/ 174 h 190"/>
              <a:gd name="T2" fmla="*/ 102 w 196"/>
              <a:gd name="T3" fmla="*/ 162 h 190"/>
              <a:gd name="T4" fmla="*/ 82 w 196"/>
              <a:gd name="T5" fmla="*/ 144 h 190"/>
              <a:gd name="T6" fmla="*/ 99 w 196"/>
              <a:gd name="T7" fmla="*/ 110 h 190"/>
              <a:gd name="T8" fmla="*/ 132 w 196"/>
              <a:gd name="T9" fmla="*/ 127 h 190"/>
              <a:gd name="T10" fmla="*/ 126 w 196"/>
              <a:gd name="T11" fmla="*/ 154 h 190"/>
              <a:gd name="T12" fmla="*/ 131 w 196"/>
              <a:gd name="T13" fmla="*/ 162 h 190"/>
              <a:gd name="T14" fmla="*/ 153 w 196"/>
              <a:gd name="T15" fmla="*/ 151 h 190"/>
              <a:gd name="T16" fmla="*/ 158 w 196"/>
              <a:gd name="T17" fmla="*/ 141 h 190"/>
              <a:gd name="T18" fmla="*/ 143 w 196"/>
              <a:gd name="T19" fmla="*/ 106 h 190"/>
              <a:gd name="T20" fmla="*/ 148 w 196"/>
              <a:gd name="T21" fmla="*/ 102 h 190"/>
              <a:gd name="T22" fmla="*/ 175 w 196"/>
              <a:gd name="T23" fmla="*/ 109 h 190"/>
              <a:gd name="T24" fmla="*/ 192 w 196"/>
              <a:gd name="T25" fmla="*/ 75 h 190"/>
              <a:gd name="T26" fmla="*/ 158 w 196"/>
              <a:gd name="T27" fmla="*/ 58 h 190"/>
              <a:gd name="T28" fmla="*/ 140 w 196"/>
              <a:gd name="T29" fmla="*/ 79 h 190"/>
              <a:gd name="T30" fmla="*/ 133 w 196"/>
              <a:gd name="T31" fmla="*/ 80 h 190"/>
              <a:gd name="T32" fmla="*/ 125 w 196"/>
              <a:gd name="T33" fmla="*/ 40 h 190"/>
              <a:gd name="T34" fmla="*/ 115 w 196"/>
              <a:gd name="T35" fmla="*/ 35 h 190"/>
              <a:gd name="T36" fmla="*/ 74 w 196"/>
              <a:gd name="T37" fmla="*/ 53 h 190"/>
              <a:gd name="T38" fmla="*/ 71 w 196"/>
              <a:gd name="T39" fmla="*/ 49 h 190"/>
              <a:gd name="T40" fmla="*/ 78 w 196"/>
              <a:gd name="T41" fmla="*/ 22 h 190"/>
              <a:gd name="T42" fmla="*/ 44 w 196"/>
              <a:gd name="T43" fmla="*/ 5 h 190"/>
              <a:gd name="T44" fmla="*/ 27 w 196"/>
              <a:gd name="T45" fmla="*/ 38 h 190"/>
              <a:gd name="T46" fmla="*/ 48 w 196"/>
              <a:gd name="T47" fmla="*/ 56 h 190"/>
              <a:gd name="T48" fmla="*/ 49 w 196"/>
              <a:gd name="T49" fmla="*/ 62 h 190"/>
              <a:gd name="T50" fmla="*/ 6 w 196"/>
              <a:gd name="T51" fmla="*/ 71 h 190"/>
              <a:gd name="T52" fmla="*/ 1 w 196"/>
              <a:gd name="T53" fmla="*/ 81 h 190"/>
              <a:gd name="T54" fmla="*/ 10 w 196"/>
              <a:gd name="T55" fmla="*/ 123 h 190"/>
              <a:gd name="T56" fmla="*/ 19 w 196"/>
              <a:gd name="T57" fmla="*/ 121 h 190"/>
              <a:gd name="T58" fmla="*/ 37 w 196"/>
              <a:gd name="T59" fmla="*/ 101 h 190"/>
              <a:gd name="T60" fmla="*/ 71 w 196"/>
              <a:gd name="T61" fmla="*/ 118 h 190"/>
              <a:gd name="T62" fmla="*/ 54 w 196"/>
              <a:gd name="T63" fmla="*/ 152 h 190"/>
              <a:gd name="T64" fmla="*/ 27 w 196"/>
              <a:gd name="T65" fmla="*/ 145 h 190"/>
              <a:gd name="T66" fmla="*/ 20 w 196"/>
              <a:gd name="T67" fmla="*/ 149 h 190"/>
              <a:gd name="T68" fmla="*/ 34 w 196"/>
              <a:gd name="T69" fmla="*/ 182 h 190"/>
              <a:gd name="T70" fmla="*/ 44 w 196"/>
              <a:gd name="T71" fmla="*/ 187 h 190"/>
              <a:gd name="T72" fmla="*/ 104 w 196"/>
              <a:gd name="T73" fmla="*/ 17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6" h="190">
                <a:moveTo>
                  <a:pt x="104" y="174"/>
                </a:moveTo>
                <a:cubicBezTo>
                  <a:pt x="102" y="162"/>
                  <a:pt x="102" y="162"/>
                  <a:pt x="102" y="162"/>
                </a:cubicBezTo>
                <a:cubicBezTo>
                  <a:pt x="93" y="160"/>
                  <a:pt x="85" y="153"/>
                  <a:pt x="82" y="144"/>
                </a:cubicBezTo>
                <a:cubicBezTo>
                  <a:pt x="77" y="130"/>
                  <a:pt x="85" y="115"/>
                  <a:pt x="99" y="110"/>
                </a:cubicBezTo>
                <a:cubicBezTo>
                  <a:pt x="113" y="106"/>
                  <a:pt x="128" y="113"/>
                  <a:pt x="132" y="127"/>
                </a:cubicBezTo>
                <a:cubicBezTo>
                  <a:pt x="135" y="137"/>
                  <a:pt x="133" y="147"/>
                  <a:pt x="126" y="154"/>
                </a:cubicBezTo>
                <a:cubicBezTo>
                  <a:pt x="131" y="162"/>
                  <a:pt x="131" y="162"/>
                  <a:pt x="131" y="162"/>
                </a:cubicBezTo>
                <a:cubicBezTo>
                  <a:pt x="144" y="156"/>
                  <a:pt x="153" y="151"/>
                  <a:pt x="153" y="151"/>
                </a:cubicBezTo>
                <a:cubicBezTo>
                  <a:pt x="157" y="150"/>
                  <a:pt x="159" y="145"/>
                  <a:pt x="158" y="141"/>
                </a:cubicBezTo>
                <a:cubicBezTo>
                  <a:pt x="158" y="141"/>
                  <a:pt x="151" y="125"/>
                  <a:pt x="143" y="106"/>
                </a:cubicBezTo>
                <a:cubicBezTo>
                  <a:pt x="148" y="102"/>
                  <a:pt x="148" y="102"/>
                  <a:pt x="148" y="102"/>
                </a:cubicBezTo>
                <a:cubicBezTo>
                  <a:pt x="154" y="109"/>
                  <a:pt x="165" y="112"/>
                  <a:pt x="175" y="109"/>
                </a:cubicBezTo>
                <a:cubicBezTo>
                  <a:pt x="189" y="104"/>
                  <a:pt x="196" y="89"/>
                  <a:pt x="192" y="75"/>
                </a:cubicBezTo>
                <a:cubicBezTo>
                  <a:pt x="187" y="61"/>
                  <a:pt x="172" y="54"/>
                  <a:pt x="158" y="58"/>
                </a:cubicBezTo>
                <a:cubicBezTo>
                  <a:pt x="148" y="61"/>
                  <a:pt x="142" y="70"/>
                  <a:pt x="140" y="79"/>
                </a:cubicBezTo>
                <a:cubicBezTo>
                  <a:pt x="133" y="80"/>
                  <a:pt x="133" y="80"/>
                  <a:pt x="133" y="80"/>
                </a:cubicBezTo>
                <a:cubicBezTo>
                  <a:pt x="129" y="65"/>
                  <a:pt x="125" y="50"/>
                  <a:pt x="125" y="40"/>
                </a:cubicBezTo>
                <a:cubicBezTo>
                  <a:pt x="121" y="37"/>
                  <a:pt x="119" y="34"/>
                  <a:pt x="115" y="35"/>
                </a:cubicBezTo>
                <a:cubicBezTo>
                  <a:pt x="115" y="35"/>
                  <a:pt x="96" y="44"/>
                  <a:pt x="74" y="53"/>
                </a:cubicBezTo>
                <a:cubicBezTo>
                  <a:pt x="71" y="49"/>
                  <a:pt x="71" y="49"/>
                  <a:pt x="71" y="49"/>
                </a:cubicBezTo>
                <a:cubicBezTo>
                  <a:pt x="78" y="42"/>
                  <a:pt x="81" y="32"/>
                  <a:pt x="78" y="22"/>
                </a:cubicBezTo>
                <a:cubicBezTo>
                  <a:pt x="73" y="8"/>
                  <a:pt x="58" y="0"/>
                  <a:pt x="44" y="5"/>
                </a:cubicBezTo>
                <a:cubicBezTo>
                  <a:pt x="30" y="9"/>
                  <a:pt x="23" y="24"/>
                  <a:pt x="27" y="38"/>
                </a:cubicBezTo>
                <a:cubicBezTo>
                  <a:pt x="31" y="48"/>
                  <a:pt x="39" y="54"/>
                  <a:pt x="48" y="56"/>
                </a:cubicBezTo>
                <a:cubicBezTo>
                  <a:pt x="49" y="62"/>
                  <a:pt x="49" y="62"/>
                  <a:pt x="49" y="62"/>
                </a:cubicBezTo>
                <a:cubicBezTo>
                  <a:pt x="31" y="68"/>
                  <a:pt x="14" y="73"/>
                  <a:pt x="6" y="71"/>
                </a:cubicBezTo>
                <a:cubicBezTo>
                  <a:pt x="2" y="74"/>
                  <a:pt x="0" y="77"/>
                  <a:pt x="1" y="81"/>
                </a:cubicBezTo>
                <a:cubicBezTo>
                  <a:pt x="0" y="90"/>
                  <a:pt x="5" y="106"/>
                  <a:pt x="10" y="123"/>
                </a:cubicBezTo>
                <a:cubicBezTo>
                  <a:pt x="19" y="121"/>
                  <a:pt x="19" y="121"/>
                  <a:pt x="19" y="121"/>
                </a:cubicBezTo>
                <a:cubicBezTo>
                  <a:pt x="21" y="112"/>
                  <a:pt x="28" y="104"/>
                  <a:pt x="37" y="101"/>
                </a:cubicBezTo>
                <a:cubicBezTo>
                  <a:pt x="51" y="96"/>
                  <a:pt x="66" y="104"/>
                  <a:pt x="71" y="118"/>
                </a:cubicBezTo>
                <a:cubicBezTo>
                  <a:pt x="75" y="132"/>
                  <a:pt x="68" y="147"/>
                  <a:pt x="54" y="152"/>
                </a:cubicBezTo>
                <a:cubicBezTo>
                  <a:pt x="44" y="155"/>
                  <a:pt x="34" y="152"/>
                  <a:pt x="27" y="145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28" y="168"/>
                  <a:pt x="34" y="182"/>
                  <a:pt x="34" y="182"/>
                </a:cubicBezTo>
                <a:cubicBezTo>
                  <a:pt x="36" y="186"/>
                  <a:pt x="36" y="186"/>
                  <a:pt x="44" y="187"/>
                </a:cubicBezTo>
                <a:cubicBezTo>
                  <a:pt x="57" y="190"/>
                  <a:pt x="81" y="183"/>
                  <a:pt x="104" y="17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4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1" name="Freeform 269">
            <a:extLst>
              <a:ext uri="{FF2B5EF4-FFF2-40B4-BE49-F238E27FC236}">
                <a16:creationId xmlns:a16="http://schemas.microsoft.com/office/drawing/2014/main" id="{1F9B1F19-3205-4C67-9183-E9FD00D6806C}"/>
              </a:ext>
            </a:extLst>
          </p:cNvPr>
          <p:cNvSpPr>
            <a:spLocks/>
          </p:cNvSpPr>
          <p:nvPr/>
        </p:nvSpPr>
        <p:spPr bwMode="auto">
          <a:xfrm>
            <a:off x="6439129" y="3942306"/>
            <a:ext cx="459339" cy="488455"/>
          </a:xfrm>
          <a:custGeom>
            <a:avLst/>
            <a:gdLst>
              <a:gd name="T0" fmla="*/ 59 w 60"/>
              <a:gd name="T1" fmla="*/ 40 h 64"/>
              <a:gd name="T2" fmla="*/ 36 w 60"/>
              <a:gd name="T3" fmla="*/ 23 h 64"/>
              <a:gd name="T4" fmla="*/ 36 w 60"/>
              <a:gd name="T5" fmla="*/ 12 h 64"/>
              <a:gd name="T6" fmla="*/ 30 w 60"/>
              <a:gd name="T7" fmla="*/ 0 h 64"/>
              <a:gd name="T8" fmla="*/ 24 w 60"/>
              <a:gd name="T9" fmla="*/ 12 h 64"/>
              <a:gd name="T10" fmla="*/ 24 w 60"/>
              <a:gd name="T11" fmla="*/ 23 h 64"/>
              <a:gd name="T12" fmla="*/ 1 w 60"/>
              <a:gd name="T13" fmla="*/ 40 h 64"/>
              <a:gd name="T14" fmla="*/ 0 w 60"/>
              <a:gd name="T15" fmla="*/ 42 h 64"/>
              <a:gd name="T16" fmla="*/ 0 w 60"/>
              <a:gd name="T17" fmla="*/ 42 h 64"/>
              <a:gd name="T18" fmla="*/ 1 w 60"/>
              <a:gd name="T19" fmla="*/ 44 h 64"/>
              <a:gd name="T20" fmla="*/ 2 w 60"/>
              <a:gd name="T21" fmla="*/ 44 h 64"/>
              <a:gd name="T22" fmla="*/ 24 w 60"/>
              <a:gd name="T23" fmla="*/ 38 h 64"/>
              <a:gd name="T24" fmla="*/ 24 w 60"/>
              <a:gd name="T25" fmla="*/ 42 h 64"/>
              <a:gd name="T26" fmla="*/ 24 w 60"/>
              <a:gd name="T27" fmla="*/ 55 h 64"/>
              <a:gd name="T28" fmla="*/ 17 w 60"/>
              <a:gd name="T29" fmla="*/ 60 h 64"/>
              <a:gd name="T30" fmla="*/ 16 w 60"/>
              <a:gd name="T31" fmla="*/ 62 h 64"/>
              <a:gd name="T32" fmla="*/ 16 w 60"/>
              <a:gd name="T33" fmla="*/ 62 h 64"/>
              <a:gd name="T34" fmla="*/ 17 w 60"/>
              <a:gd name="T35" fmla="*/ 64 h 64"/>
              <a:gd name="T36" fmla="*/ 19 w 60"/>
              <a:gd name="T37" fmla="*/ 64 h 64"/>
              <a:gd name="T38" fmla="*/ 30 w 60"/>
              <a:gd name="T39" fmla="*/ 60 h 64"/>
              <a:gd name="T40" fmla="*/ 41 w 60"/>
              <a:gd name="T41" fmla="*/ 64 h 64"/>
              <a:gd name="T42" fmla="*/ 43 w 60"/>
              <a:gd name="T43" fmla="*/ 64 h 64"/>
              <a:gd name="T44" fmla="*/ 44 w 60"/>
              <a:gd name="T45" fmla="*/ 62 h 64"/>
              <a:gd name="T46" fmla="*/ 44 w 60"/>
              <a:gd name="T47" fmla="*/ 62 h 64"/>
              <a:gd name="T48" fmla="*/ 43 w 60"/>
              <a:gd name="T49" fmla="*/ 60 h 64"/>
              <a:gd name="T50" fmla="*/ 36 w 60"/>
              <a:gd name="T51" fmla="*/ 55 h 64"/>
              <a:gd name="T52" fmla="*/ 36 w 60"/>
              <a:gd name="T53" fmla="*/ 42 h 64"/>
              <a:gd name="T54" fmla="*/ 36 w 60"/>
              <a:gd name="T55" fmla="*/ 38 h 64"/>
              <a:gd name="T56" fmla="*/ 58 w 60"/>
              <a:gd name="T57" fmla="*/ 44 h 64"/>
              <a:gd name="T58" fmla="*/ 59 w 60"/>
              <a:gd name="T59" fmla="*/ 44 h 64"/>
              <a:gd name="T60" fmla="*/ 60 w 60"/>
              <a:gd name="T61" fmla="*/ 42 h 64"/>
              <a:gd name="T62" fmla="*/ 60 w 60"/>
              <a:gd name="T63" fmla="*/ 42 h 64"/>
              <a:gd name="T64" fmla="*/ 59 w 60"/>
              <a:gd name="T65" fmla="*/ 4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0" h="64">
                <a:moveTo>
                  <a:pt x="59" y="40"/>
                </a:moveTo>
                <a:cubicBezTo>
                  <a:pt x="36" y="23"/>
                  <a:pt x="36" y="23"/>
                  <a:pt x="36" y="2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9"/>
                  <a:pt x="33" y="0"/>
                  <a:pt x="30" y="0"/>
                </a:cubicBezTo>
                <a:cubicBezTo>
                  <a:pt x="27" y="0"/>
                  <a:pt x="24" y="9"/>
                  <a:pt x="24" y="12"/>
                </a:cubicBezTo>
                <a:cubicBezTo>
                  <a:pt x="24" y="23"/>
                  <a:pt x="24" y="23"/>
                  <a:pt x="24" y="23"/>
                </a:cubicBezTo>
                <a:cubicBezTo>
                  <a:pt x="1" y="40"/>
                  <a:pt x="1" y="40"/>
                  <a:pt x="1" y="40"/>
                </a:cubicBezTo>
                <a:cubicBezTo>
                  <a:pt x="0" y="40"/>
                  <a:pt x="0" y="41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3"/>
                  <a:pt x="0" y="43"/>
                  <a:pt x="1" y="44"/>
                </a:cubicBezTo>
                <a:cubicBezTo>
                  <a:pt x="1" y="44"/>
                  <a:pt x="2" y="44"/>
                  <a:pt x="2" y="44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42"/>
                  <a:pt x="24" y="42"/>
                  <a:pt x="24" y="42"/>
                </a:cubicBezTo>
                <a:cubicBezTo>
                  <a:pt x="24" y="55"/>
                  <a:pt x="24" y="55"/>
                  <a:pt x="24" y="55"/>
                </a:cubicBezTo>
                <a:cubicBezTo>
                  <a:pt x="17" y="60"/>
                  <a:pt x="17" y="60"/>
                  <a:pt x="17" y="60"/>
                </a:cubicBezTo>
                <a:cubicBezTo>
                  <a:pt x="16" y="60"/>
                  <a:pt x="16" y="61"/>
                  <a:pt x="16" y="62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63"/>
                  <a:pt x="16" y="63"/>
                  <a:pt x="17" y="64"/>
                </a:cubicBezTo>
                <a:cubicBezTo>
                  <a:pt x="17" y="64"/>
                  <a:pt x="18" y="64"/>
                  <a:pt x="19" y="64"/>
                </a:cubicBezTo>
                <a:cubicBezTo>
                  <a:pt x="30" y="60"/>
                  <a:pt x="30" y="60"/>
                  <a:pt x="30" y="60"/>
                </a:cubicBezTo>
                <a:cubicBezTo>
                  <a:pt x="41" y="64"/>
                  <a:pt x="41" y="64"/>
                  <a:pt x="41" y="64"/>
                </a:cubicBezTo>
                <a:cubicBezTo>
                  <a:pt x="42" y="64"/>
                  <a:pt x="43" y="64"/>
                  <a:pt x="43" y="64"/>
                </a:cubicBezTo>
                <a:cubicBezTo>
                  <a:pt x="44" y="63"/>
                  <a:pt x="44" y="63"/>
                  <a:pt x="44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4" y="61"/>
                  <a:pt x="44" y="60"/>
                  <a:pt x="43" y="60"/>
                </a:cubicBezTo>
                <a:cubicBezTo>
                  <a:pt x="36" y="55"/>
                  <a:pt x="36" y="55"/>
                  <a:pt x="36" y="55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38"/>
                  <a:pt x="36" y="38"/>
                  <a:pt x="36" y="38"/>
                </a:cubicBezTo>
                <a:cubicBezTo>
                  <a:pt x="58" y="44"/>
                  <a:pt x="58" y="44"/>
                  <a:pt x="58" y="44"/>
                </a:cubicBezTo>
                <a:cubicBezTo>
                  <a:pt x="58" y="44"/>
                  <a:pt x="59" y="44"/>
                  <a:pt x="59" y="44"/>
                </a:cubicBezTo>
                <a:cubicBezTo>
                  <a:pt x="60" y="43"/>
                  <a:pt x="60" y="43"/>
                  <a:pt x="60" y="42"/>
                </a:cubicBezTo>
                <a:cubicBezTo>
                  <a:pt x="60" y="42"/>
                  <a:pt x="60" y="42"/>
                  <a:pt x="60" y="42"/>
                </a:cubicBezTo>
                <a:cubicBezTo>
                  <a:pt x="60" y="41"/>
                  <a:pt x="60" y="40"/>
                  <a:pt x="59" y="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4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FD6F2B6-E2D0-A86F-ABB1-95CBBF11E4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Scope</a:t>
            </a:r>
          </a:p>
        </p:txBody>
      </p:sp>
    </p:spTree>
    <p:extLst>
      <p:ext uri="{BB962C8B-B14F-4D97-AF65-F5344CB8AC3E}">
        <p14:creationId xmlns:p14="http://schemas.microsoft.com/office/powerpoint/2010/main" val="30601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0" grpId="0" animBg="1"/>
      <p:bldP spid="14" grpId="0" animBg="1"/>
      <p:bldP spid="19" grpId="0"/>
      <p:bldP spid="20" grpId="0"/>
      <p:bldP spid="28" grpId="0"/>
      <p:bldP spid="29" grpId="0"/>
      <p:bldP spid="30" grpId="0"/>
      <p:bldP spid="31" grpId="0"/>
      <p:bldP spid="34" grpId="0"/>
      <p:bldP spid="35" grpId="0"/>
      <p:bldP spid="36" grpId="0"/>
      <p:bldP spid="37" grpId="0"/>
      <p:bldP spid="38" grpId="0"/>
      <p:bldP spid="39" grpId="0"/>
      <p:bldP spid="40" grpId="0" animBg="1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F736D52-A13F-49C9-8EDB-09BECB294B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573" r="20573"/>
          <a:stretch/>
        </p:blipFill>
        <p:spPr/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4AA8E68-8FA1-4251-9C2D-0109BF334490}"/>
              </a:ext>
            </a:extLst>
          </p:cNvPr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50000">
                <a:schemeClr val="accent3">
                  <a:alpha val="80000"/>
                </a:schemeClr>
              </a:gs>
              <a:gs pos="100000">
                <a:schemeClr val="accent4">
                  <a:alpha val="9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5D8B76C-FCF7-400E-9620-C31A9490A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537" y="1481593"/>
            <a:ext cx="6986571" cy="801510"/>
          </a:xfrm>
        </p:spPr>
        <p:txBody>
          <a:bodyPr>
            <a:normAutofit/>
          </a:bodyPr>
          <a:lstStyle/>
          <a:p>
            <a:r>
              <a:rPr lang="en-ID" sz="3500" dirty="0"/>
              <a:t>Inventory System Technology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FB5149C-0314-461A-8442-B4EA7DB50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537" y="2186584"/>
            <a:ext cx="6986571" cy="280530"/>
          </a:xfrm>
        </p:spPr>
        <p:txBody>
          <a:bodyPr/>
          <a:lstStyle/>
          <a:p>
            <a:r>
              <a:rPr lang="en-US" dirty="0"/>
              <a:t>Technology will use in inventory system.</a:t>
            </a:r>
            <a:endParaRPr lang="en-ID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7B37DB-ED00-450D-9D9A-2FDCBAC662B8}"/>
              </a:ext>
            </a:extLst>
          </p:cNvPr>
          <p:cNvSpPr txBox="1"/>
          <p:nvPr/>
        </p:nvSpPr>
        <p:spPr>
          <a:xfrm>
            <a:off x="341770" y="2916963"/>
            <a:ext cx="369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+mj-lt"/>
              </a:rPr>
              <a:t>Website based</a:t>
            </a:r>
            <a:endParaRPr lang="en-ID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BD931E-CBEE-43B2-BE5B-57D52D419552}"/>
              </a:ext>
            </a:extLst>
          </p:cNvPr>
          <p:cNvSpPr/>
          <p:nvPr/>
        </p:nvSpPr>
        <p:spPr>
          <a:xfrm>
            <a:off x="341770" y="3286294"/>
            <a:ext cx="5553933" cy="1025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400" dirty="0">
                <a:solidFill>
                  <a:schemeClr val="bg2"/>
                </a:solidFill>
              </a:rPr>
              <a:t>System create for grocery inventory management and help owner for manage products and customer easy to find information.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511A86-9AB3-44CF-9604-28A1D7E67C83}"/>
              </a:ext>
            </a:extLst>
          </p:cNvPr>
          <p:cNvSpPr/>
          <p:nvPr/>
        </p:nvSpPr>
        <p:spPr>
          <a:xfrm>
            <a:off x="8007908" y="1698017"/>
            <a:ext cx="3353437" cy="789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a typeface="Times New Roman" panose="02020603050405020304" pitchFamily="18" charset="0"/>
                <a:cs typeface="Raleway" panose="020B0503030101060003" pitchFamily="34" charset="0"/>
              </a:rPr>
              <a:t>Flutter Web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GetX</a:t>
            </a:r>
            <a:r>
              <a:rPr lang="en-US" sz="1600" dirty="0"/>
              <a:t> ( State Management )</a:t>
            </a:r>
            <a:endParaRPr lang="en-ID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785E06-BAB8-4F36-B723-ECA44A869CC1}"/>
              </a:ext>
            </a:extLst>
          </p:cNvPr>
          <p:cNvSpPr txBox="1"/>
          <p:nvPr/>
        </p:nvSpPr>
        <p:spPr>
          <a:xfrm>
            <a:off x="8007908" y="1418302"/>
            <a:ext cx="26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#1 Front End</a:t>
            </a:r>
            <a:endParaRPr lang="en-ID" b="1" dirty="0">
              <a:latin typeface="+mj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5BC9CD-9CA1-46C4-B8CE-113A8FC4167F}"/>
              </a:ext>
            </a:extLst>
          </p:cNvPr>
          <p:cNvSpPr/>
          <p:nvPr/>
        </p:nvSpPr>
        <p:spPr>
          <a:xfrm>
            <a:off x="8007908" y="3258717"/>
            <a:ext cx="3353437" cy="789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a typeface="Times New Roman" panose="02020603050405020304" pitchFamily="18" charset="0"/>
                <a:cs typeface="Raleway" panose="020B0503030101060003" pitchFamily="34" charset="0"/>
              </a:rPr>
              <a:t>Laravel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Docker</a:t>
            </a:r>
            <a:endParaRPr lang="en-ID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F145F3-D038-43B2-8843-2137D7ABED7C}"/>
              </a:ext>
            </a:extLst>
          </p:cNvPr>
          <p:cNvSpPr txBox="1"/>
          <p:nvPr/>
        </p:nvSpPr>
        <p:spPr>
          <a:xfrm>
            <a:off x="8007908" y="2979002"/>
            <a:ext cx="26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#2 Back End</a:t>
            </a:r>
            <a:endParaRPr lang="en-ID" b="1" dirty="0"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71E13B0-FB04-464D-962B-3571E4362D7A}"/>
              </a:ext>
            </a:extLst>
          </p:cNvPr>
          <p:cNvSpPr/>
          <p:nvPr/>
        </p:nvSpPr>
        <p:spPr>
          <a:xfrm>
            <a:off x="8007908" y="4897053"/>
            <a:ext cx="3353437" cy="702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a typeface="Times New Roman" panose="02020603050405020304" pitchFamily="18" charset="0"/>
                <a:cs typeface="Raleway" panose="020B0503030101060003" pitchFamily="34" charset="0"/>
              </a:rPr>
              <a:t>Netlify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AWS</a:t>
            </a:r>
            <a:endParaRPr lang="en-ID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A79AD4-6A57-4A1C-90D6-8958B0A2C258}"/>
              </a:ext>
            </a:extLst>
          </p:cNvPr>
          <p:cNvSpPr txBox="1"/>
          <p:nvPr/>
        </p:nvSpPr>
        <p:spPr>
          <a:xfrm>
            <a:off x="8007908" y="4617338"/>
            <a:ext cx="266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#3 Hosting</a:t>
            </a:r>
            <a:endParaRPr lang="en-ID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842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/>
      <p:bldP spid="9" grpId="0" build="p"/>
      <p:bldP spid="22" grpId="0"/>
      <p:bldP spid="23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B9DDE7D-CCD7-40AC-8CD1-CCBE8B8328D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354" r="20354"/>
          <a:stretch/>
        </p:blipFill>
        <p:spPr/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5B516BC-30A6-4A18-9FD1-3456A9D7EF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6667" r="16667"/>
          <a:stretch/>
        </p:blipFill>
        <p:spPr/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921EF2-A133-402E-8212-68F8D2644FF8}"/>
              </a:ext>
            </a:extLst>
          </p:cNvPr>
          <p:cNvSpPr/>
          <p:nvPr/>
        </p:nvSpPr>
        <p:spPr>
          <a:xfrm>
            <a:off x="6095998" y="0"/>
            <a:ext cx="6096000" cy="6858000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50000">
                <a:schemeClr val="accent3">
                  <a:alpha val="80000"/>
                </a:schemeClr>
              </a:gs>
              <a:gs pos="100000">
                <a:schemeClr val="accent4">
                  <a:alpha val="9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41E0B6-A69E-4F19-9481-6FE1D94E56CD}"/>
              </a:ext>
            </a:extLst>
          </p:cNvPr>
          <p:cNvSpPr/>
          <p:nvPr/>
        </p:nvSpPr>
        <p:spPr>
          <a:xfrm>
            <a:off x="3007083" y="593894"/>
            <a:ext cx="6177835" cy="567021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54000" dist="38100" dir="2700000" sx="101000" sy="101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EA85712-C752-46B3-B62F-16E17964E7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D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782D3E-8AF4-4D6E-BC53-37AFCB1B6BF3}"/>
              </a:ext>
            </a:extLst>
          </p:cNvPr>
          <p:cNvSpPr/>
          <p:nvPr/>
        </p:nvSpPr>
        <p:spPr>
          <a:xfrm>
            <a:off x="3627420" y="3429000"/>
            <a:ext cx="4906981" cy="1025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 err="1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Etiam</a:t>
            </a:r>
            <a:r>
              <a:rPr lang="en-US" sz="1400" dirty="0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venenatis</a:t>
            </a:r>
            <a:r>
              <a:rPr lang="en-US" sz="1400" dirty="0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 in </a:t>
            </a:r>
            <a:r>
              <a:rPr lang="en-US" sz="1400" dirty="0" err="1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odio</a:t>
            </a:r>
            <a:r>
              <a:rPr lang="en-US" sz="1400" dirty="0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 vel </a:t>
            </a:r>
            <a:r>
              <a:rPr lang="en-US" sz="1400" dirty="0" err="1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mattis.Cras</a:t>
            </a:r>
            <a:r>
              <a:rPr lang="en-US" sz="1400" dirty="0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quis</a:t>
            </a:r>
            <a:r>
              <a:rPr lang="en-US" sz="1400" dirty="0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 dui </a:t>
            </a:r>
            <a:r>
              <a:rPr lang="en-US" sz="1400" dirty="0" err="1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nulla</a:t>
            </a:r>
            <a:r>
              <a:rPr lang="en-US" sz="1400" dirty="0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. In </a:t>
            </a:r>
            <a:r>
              <a:rPr lang="en-US" sz="1400" dirty="0" err="1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eu</a:t>
            </a:r>
            <a:r>
              <a:rPr lang="en-US" sz="1400" dirty="0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orci</a:t>
            </a:r>
            <a:r>
              <a:rPr lang="en-US" sz="1400" dirty="0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 at </a:t>
            </a:r>
            <a:r>
              <a:rPr lang="en-US" sz="1400" dirty="0" err="1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nulla</a:t>
            </a:r>
            <a:r>
              <a:rPr lang="en-US" sz="1400" dirty="0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commodo</a:t>
            </a:r>
            <a:r>
              <a:rPr lang="en-US" sz="1400" dirty="0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 non </a:t>
            </a:r>
            <a:r>
              <a:rPr lang="en-US" sz="1400" dirty="0" err="1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non</a:t>
            </a:r>
            <a:r>
              <a:rPr lang="en-US" sz="1400" dirty="0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tortor</a:t>
            </a:r>
            <a:r>
              <a:rPr lang="en-US" sz="1400" dirty="0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 Nam diam mi, dictum vitae eros vitae, </a:t>
            </a:r>
            <a:r>
              <a:rPr lang="en-US" sz="1400" dirty="0" err="1">
                <a:solidFill>
                  <a:schemeClr val="tx2"/>
                </a:solidFill>
                <a:ea typeface="Times New Roman" panose="02020603050405020304" pitchFamily="18" charset="0"/>
                <a:cs typeface="Raleway" panose="020B0503030101060003" pitchFamily="34" charset="0"/>
              </a:rPr>
              <a:t>imperdiet</a:t>
            </a:r>
            <a:endParaRPr lang="en-ID" sz="1400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D126ED-1F35-1817-633D-037AA253A922}"/>
              </a:ext>
            </a:extLst>
          </p:cNvPr>
          <p:cNvSpPr txBox="1"/>
          <p:nvPr/>
        </p:nvSpPr>
        <p:spPr>
          <a:xfrm>
            <a:off x="6096002" y="6858001"/>
            <a:ext cx="6095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commons.wikimedia.org/wiki/File:Grocery_store_in_Rome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06581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 animBg="1"/>
      <p:bldP spid="21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88658C7-AA6C-4D6A-BA3D-3DD7415DFF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87" b="1087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04C73D-9887-4BD2-9A9A-7F5AC5F312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50000">
                <a:schemeClr val="accent3">
                  <a:alpha val="80000"/>
                </a:schemeClr>
              </a:gs>
              <a:gs pos="100000">
                <a:schemeClr val="accent4">
                  <a:alpha val="9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0D436-E441-4F76-A044-6CDFF6EF2ECD}"/>
              </a:ext>
            </a:extLst>
          </p:cNvPr>
          <p:cNvSpPr txBox="1"/>
          <p:nvPr/>
        </p:nvSpPr>
        <p:spPr>
          <a:xfrm>
            <a:off x="3151519" y="2673561"/>
            <a:ext cx="58889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chemeClr val="bg2"/>
                </a:solidFill>
                <a:latin typeface="+mj-lt"/>
              </a:rPr>
              <a:t>Thanks For  Watching</a:t>
            </a:r>
            <a:endParaRPr lang="en-ID" sz="4800" b="1">
              <a:solidFill>
                <a:schemeClr val="bg2"/>
              </a:solidFill>
              <a:latin typeface="+mj-lt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8B4B265D-FA48-47C1-9F18-D58BD6571553}"/>
              </a:ext>
            </a:extLst>
          </p:cNvPr>
          <p:cNvSpPr txBox="1"/>
          <p:nvPr/>
        </p:nvSpPr>
        <p:spPr>
          <a:xfrm>
            <a:off x="5033349" y="176268"/>
            <a:ext cx="2135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sz="1200" dirty="0" err="1">
                <a:solidFill>
                  <a:schemeClr val="bg2"/>
                </a:solidFill>
                <a:latin typeface="+mj-lt"/>
              </a:rPr>
              <a:t>Ebox</a:t>
            </a:r>
            <a:r>
              <a:rPr lang="en-ID" sz="1200" dirty="0">
                <a:solidFill>
                  <a:schemeClr val="bg2"/>
                </a:solidFill>
                <a:latin typeface="+mj-lt"/>
              </a:rPr>
              <a:t> Inventory System</a:t>
            </a:r>
          </a:p>
        </p:txBody>
      </p:sp>
    </p:spTree>
    <p:extLst>
      <p:ext uri="{BB962C8B-B14F-4D97-AF65-F5344CB8AC3E}">
        <p14:creationId xmlns:p14="http://schemas.microsoft.com/office/powerpoint/2010/main" val="321235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dient Peach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F79E45"/>
      </a:accent1>
      <a:accent2>
        <a:srgbClr val="F38B49"/>
      </a:accent2>
      <a:accent3>
        <a:srgbClr val="EF7C4F"/>
      </a:accent3>
      <a:accent4>
        <a:srgbClr val="F0674D"/>
      </a:accent4>
      <a:accent5>
        <a:srgbClr val="F05A56"/>
      </a:accent5>
      <a:accent6>
        <a:srgbClr val="E64C5B"/>
      </a:accent6>
      <a:hlink>
        <a:srgbClr val="2F8299"/>
      </a:hlink>
      <a:folHlink>
        <a:srgbClr val="8C8C8C"/>
      </a:folHlink>
    </a:clrScheme>
    <a:fontScheme name="Custom 51">
      <a:majorFont>
        <a:latin typeface="Space Mono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3960</TotalTime>
  <Words>521</Words>
  <Application>Microsoft Office PowerPoint</Application>
  <PresentationFormat>Widescreen</PresentationFormat>
  <Paragraphs>75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AKbalthom KhmerNew</vt:lpstr>
      <vt:lpstr>Arial</vt:lpstr>
      <vt:lpstr>Calibri</vt:lpstr>
      <vt:lpstr>Space Mono</vt:lpstr>
      <vt:lpstr>Work Sans</vt:lpstr>
      <vt:lpstr>Office Theme</vt:lpstr>
      <vt:lpstr>PowerPoint Presentation</vt:lpstr>
      <vt:lpstr>Table of Content</vt:lpstr>
      <vt:lpstr>01.General Introduction</vt:lpstr>
      <vt:lpstr>PowerPoint Presentation</vt:lpstr>
      <vt:lpstr>Project Vision</vt:lpstr>
      <vt:lpstr>Our Services</vt:lpstr>
      <vt:lpstr>Inventory System Technology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ICONIC</dc:title>
  <dc:creator>Musedsmh</dc:creator>
  <cp:lastModifiedBy>so pheaktra</cp:lastModifiedBy>
  <cp:revision>307</cp:revision>
  <dcterms:created xsi:type="dcterms:W3CDTF">2017-01-10T11:09:36Z</dcterms:created>
  <dcterms:modified xsi:type="dcterms:W3CDTF">2023-02-24T14:51:47Z</dcterms:modified>
</cp:coreProperties>
</file>